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147470989" r:id="rId3"/>
    <p:sldId id="2147470941" r:id="rId4"/>
    <p:sldId id="2147470942" r:id="rId5"/>
    <p:sldId id="2147470944" r:id="rId6"/>
    <p:sldId id="2147470990" r:id="rId7"/>
    <p:sldId id="2147470991" r:id="rId8"/>
    <p:sldId id="2147470992" r:id="rId9"/>
    <p:sldId id="2147470947" r:id="rId10"/>
    <p:sldId id="2147470948" r:id="rId11"/>
    <p:sldId id="2147470949" r:id="rId12"/>
    <p:sldId id="2147470952" r:id="rId13"/>
    <p:sldId id="2147470954" r:id="rId14"/>
    <p:sldId id="2147470956" r:id="rId15"/>
    <p:sldId id="2147470957" r:id="rId16"/>
    <p:sldId id="2147470993" r:id="rId17"/>
    <p:sldId id="2147470958" r:id="rId18"/>
    <p:sldId id="2147470960" r:id="rId19"/>
    <p:sldId id="2147470961" r:id="rId20"/>
    <p:sldId id="2147470962" r:id="rId21"/>
    <p:sldId id="2147470963" r:id="rId22"/>
    <p:sldId id="2147470964" r:id="rId23"/>
    <p:sldId id="2147470965" r:id="rId24"/>
    <p:sldId id="2147470994" r:id="rId25"/>
    <p:sldId id="2147470967" r:id="rId26"/>
    <p:sldId id="2147470995" r:id="rId27"/>
    <p:sldId id="2147470968" r:id="rId28"/>
    <p:sldId id="2147470970" r:id="rId29"/>
    <p:sldId id="2147470939" r:id="rId30"/>
    <p:sldId id="2147470969" r:id="rId31"/>
    <p:sldId id="2147470983" r:id="rId32"/>
    <p:sldId id="2147470982" r:id="rId33"/>
    <p:sldId id="2147470996" r:id="rId34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F4F75A1-7F7E-4F13-BB58-81AF51DB3473}">
          <p14:sldIdLst>
            <p14:sldId id="257"/>
            <p14:sldId id="2147470989"/>
            <p14:sldId id="2147470941"/>
            <p14:sldId id="2147470942"/>
            <p14:sldId id="2147470944"/>
            <p14:sldId id="2147470990"/>
            <p14:sldId id="2147470991"/>
            <p14:sldId id="2147470992"/>
          </p14:sldIdLst>
        </p14:section>
        <p14:section name="AI &amp; ML" id="{95644BB3-1B43-4DEF-9175-E7DC14D25330}">
          <p14:sldIdLst>
            <p14:sldId id="2147470947"/>
            <p14:sldId id="2147470948"/>
            <p14:sldId id="2147470949"/>
            <p14:sldId id="2147470952"/>
            <p14:sldId id="2147470954"/>
            <p14:sldId id="2147470956"/>
            <p14:sldId id="2147470957"/>
            <p14:sldId id="2147470993"/>
          </p14:sldIdLst>
        </p14:section>
        <p14:section name="Case Scenario" id="{549665EF-D19F-EF49-87A9-20A8A76DD2D2}">
          <p14:sldIdLst>
            <p14:sldId id="2147470958"/>
            <p14:sldId id="2147470960"/>
            <p14:sldId id="2147470961"/>
            <p14:sldId id="2147470962"/>
            <p14:sldId id="2147470963"/>
            <p14:sldId id="2147470964"/>
            <p14:sldId id="2147470965"/>
            <p14:sldId id="2147470994"/>
            <p14:sldId id="2147470967"/>
          </p14:sldIdLst>
        </p14:section>
        <p14:section name="Task" id="{1A87C090-F73F-7048-8D00-45CDF83CCE57}">
          <p14:sldIdLst>
            <p14:sldId id="2147470995"/>
          </p14:sldIdLst>
        </p14:section>
        <p14:section name="Reflection" id="{C8C37401-89E2-D846-8A3E-ADE5E6E1C559}">
          <p14:sldIdLst>
            <p14:sldId id="2147470968"/>
            <p14:sldId id="2147470970"/>
            <p14:sldId id="2147470939"/>
            <p14:sldId id="2147470969"/>
            <p14:sldId id="2147470983"/>
          </p14:sldIdLst>
        </p14:section>
        <p14:section name="Feedback &amp; Support" id="{64A213F1-1988-43CF-B6CF-A54180B8F011}">
          <p14:sldIdLst>
            <p14:sldId id="2147470982"/>
            <p14:sldId id="2147470996"/>
          </p14:sldIdLst>
        </p14:section>
        <p14:section name="Default Section" id="{51D93881-5567-4347-BCC4-96FCB097BCE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7CAA4-E48B-4E1F-832F-11032B93AC0A}" v="1" dt="2025-03-04T19:55:54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02"/>
    <p:restoredTop sz="56211"/>
  </p:normalViewPr>
  <p:slideViewPr>
    <p:cSldViewPr snapToGrid="0">
      <p:cViewPr varScale="1">
        <p:scale>
          <a:sx n="62" d="100"/>
          <a:sy n="62" d="100"/>
        </p:scale>
        <p:origin x="22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er, Matt" userId="d3f44fee-ba12-4be2-bb35-5a9a9c483eac" providerId="ADAL" clId="{2947CAA4-E48B-4E1F-832F-11032B93AC0A}"/>
    <pc:docChg chg="addSld delSld modSld delSection modSection">
      <pc:chgData name="Paver, Matt" userId="d3f44fee-ba12-4be2-bb35-5a9a9c483eac" providerId="ADAL" clId="{2947CAA4-E48B-4E1F-832F-11032B93AC0A}" dt="2025-03-04T19:56:24.775" v="3" actId="47"/>
      <pc:docMkLst>
        <pc:docMk/>
      </pc:docMkLst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3853221638" sldId="257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3337545507" sldId="2147470939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1288250063" sldId="2147470941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3080713263" sldId="2147470942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2938583737" sldId="2147470944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141568525" sldId="2147470947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3004370457" sldId="2147470948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4236954030" sldId="2147470949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3217567869" sldId="2147470952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65539104" sldId="2147470954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2733055510" sldId="2147470956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4090172230" sldId="2147470957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2616221259" sldId="2147470958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967280983" sldId="2147470960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664586535" sldId="2147470961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1248168703" sldId="2147470962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1614447291" sldId="2147470963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2072352441" sldId="2147470964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3402754535" sldId="2147470965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600657485" sldId="2147470967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2122350323" sldId="2147470968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2571432239" sldId="2147470969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4268417437" sldId="2147470970"/>
        </pc:sldMkLst>
      </pc:sldChg>
      <pc:sldChg chg="add del">
        <pc:chgData name="Paver, Matt" userId="d3f44fee-ba12-4be2-bb35-5a9a9c483eac" providerId="ADAL" clId="{2947CAA4-E48B-4E1F-832F-11032B93AC0A}" dt="2025-03-04T19:56:04.149" v="2" actId="47"/>
        <pc:sldMkLst>
          <pc:docMk/>
          <pc:sldMk cId="695463263" sldId="2147470973"/>
        </pc:sldMkLst>
      </pc:sldChg>
      <pc:sldChg chg="add del">
        <pc:chgData name="Paver, Matt" userId="d3f44fee-ba12-4be2-bb35-5a9a9c483eac" providerId="ADAL" clId="{2947CAA4-E48B-4E1F-832F-11032B93AC0A}" dt="2025-03-04T19:56:04.149" v="2" actId="47"/>
        <pc:sldMkLst>
          <pc:docMk/>
          <pc:sldMk cId="315461192" sldId="2147470975"/>
        </pc:sldMkLst>
      </pc:sldChg>
      <pc:sldChg chg="add del">
        <pc:chgData name="Paver, Matt" userId="d3f44fee-ba12-4be2-bb35-5a9a9c483eac" providerId="ADAL" clId="{2947CAA4-E48B-4E1F-832F-11032B93AC0A}" dt="2025-03-04T19:56:04.149" v="2" actId="47"/>
        <pc:sldMkLst>
          <pc:docMk/>
          <pc:sldMk cId="3899883199" sldId="2147470976"/>
        </pc:sldMkLst>
      </pc:sldChg>
      <pc:sldChg chg="add del">
        <pc:chgData name="Paver, Matt" userId="d3f44fee-ba12-4be2-bb35-5a9a9c483eac" providerId="ADAL" clId="{2947CAA4-E48B-4E1F-832F-11032B93AC0A}" dt="2025-03-04T19:56:04.149" v="2" actId="47"/>
        <pc:sldMkLst>
          <pc:docMk/>
          <pc:sldMk cId="2628204291" sldId="2147470977"/>
        </pc:sldMkLst>
      </pc:sldChg>
      <pc:sldChg chg="add del">
        <pc:chgData name="Paver, Matt" userId="d3f44fee-ba12-4be2-bb35-5a9a9c483eac" providerId="ADAL" clId="{2947CAA4-E48B-4E1F-832F-11032B93AC0A}" dt="2025-03-04T19:56:04.149" v="2" actId="47"/>
        <pc:sldMkLst>
          <pc:docMk/>
          <pc:sldMk cId="3745297834" sldId="2147470978"/>
        </pc:sldMkLst>
      </pc:sldChg>
      <pc:sldChg chg="add del">
        <pc:chgData name="Paver, Matt" userId="d3f44fee-ba12-4be2-bb35-5a9a9c483eac" providerId="ADAL" clId="{2947CAA4-E48B-4E1F-832F-11032B93AC0A}" dt="2025-03-04T19:56:04.149" v="2" actId="47"/>
        <pc:sldMkLst>
          <pc:docMk/>
          <pc:sldMk cId="3842000318" sldId="2147470979"/>
        </pc:sldMkLst>
      </pc:sldChg>
      <pc:sldChg chg="add del">
        <pc:chgData name="Paver, Matt" userId="d3f44fee-ba12-4be2-bb35-5a9a9c483eac" providerId="ADAL" clId="{2947CAA4-E48B-4E1F-832F-11032B93AC0A}" dt="2025-03-04T19:56:04.149" v="2" actId="47"/>
        <pc:sldMkLst>
          <pc:docMk/>
          <pc:sldMk cId="3286206915" sldId="2147470980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3984260906" sldId="2147470982"/>
        </pc:sldMkLst>
      </pc:sldChg>
      <pc:sldChg chg="add del">
        <pc:chgData name="Paver, Matt" userId="d3f44fee-ba12-4be2-bb35-5a9a9c483eac" providerId="ADAL" clId="{2947CAA4-E48B-4E1F-832F-11032B93AC0A}" dt="2025-03-04T19:55:54.271" v="1"/>
        <pc:sldMkLst>
          <pc:docMk/>
          <pc:sldMk cId="3355230507" sldId="2147470983"/>
        </pc:sldMkLst>
      </pc:sldChg>
      <pc:sldChg chg="del">
        <pc:chgData name="Paver, Matt" userId="d3f44fee-ba12-4be2-bb35-5a9a9c483eac" providerId="ADAL" clId="{2947CAA4-E48B-4E1F-832F-11032B93AC0A}" dt="2025-03-04T19:55:53.624" v="0" actId="47"/>
        <pc:sldMkLst>
          <pc:docMk/>
          <pc:sldMk cId="3546212921" sldId="2147470984"/>
        </pc:sldMkLst>
      </pc:sldChg>
      <pc:sldChg chg="del">
        <pc:chgData name="Paver, Matt" userId="d3f44fee-ba12-4be2-bb35-5a9a9c483eac" providerId="ADAL" clId="{2947CAA4-E48B-4E1F-832F-11032B93AC0A}" dt="2025-03-04T19:55:53.624" v="0" actId="47"/>
        <pc:sldMkLst>
          <pc:docMk/>
          <pc:sldMk cId="3853023132" sldId="2147470985"/>
        </pc:sldMkLst>
      </pc:sldChg>
      <pc:sldChg chg="del">
        <pc:chgData name="Paver, Matt" userId="d3f44fee-ba12-4be2-bb35-5a9a9c483eac" providerId="ADAL" clId="{2947CAA4-E48B-4E1F-832F-11032B93AC0A}" dt="2025-03-04T19:55:53.624" v="0" actId="47"/>
        <pc:sldMkLst>
          <pc:docMk/>
          <pc:sldMk cId="1811574924" sldId="2147470986"/>
        </pc:sldMkLst>
      </pc:sldChg>
      <pc:sldChg chg="del">
        <pc:chgData name="Paver, Matt" userId="d3f44fee-ba12-4be2-bb35-5a9a9c483eac" providerId="ADAL" clId="{2947CAA4-E48B-4E1F-832F-11032B93AC0A}" dt="2025-03-04T19:55:53.624" v="0" actId="47"/>
        <pc:sldMkLst>
          <pc:docMk/>
          <pc:sldMk cId="2899770187" sldId="2147470987"/>
        </pc:sldMkLst>
      </pc:sldChg>
      <pc:sldChg chg="del">
        <pc:chgData name="Paver, Matt" userId="d3f44fee-ba12-4be2-bb35-5a9a9c483eac" providerId="ADAL" clId="{2947CAA4-E48B-4E1F-832F-11032B93AC0A}" dt="2025-03-04T19:55:53.624" v="0" actId="47"/>
        <pc:sldMkLst>
          <pc:docMk/>
          <pc:sldMk cId="1719580153" sldId="2147470988"/>
        </pc:sldMkLst>
      </pc:sldChg>
      <pc:sldChg chg="add">
        <pc:chgData name="Paver, Matt" userId="d3f44fee-ba12-4be2-bb35-5a9a9c483eac" providerId="ADAL" clId="{2947CAA4-E48B-4E1F-832F-11032B93AC0A}" dt="2025-03-04T19:55:54.271" v="1"/>
        <pc:sldMkLst>
          <pc:docMk/>
          <pc:sldMk cId="2020737026" sldId="2147470989"/>
        </pc:sldMkLst>
      </pc:sldChg>
      <pc:sldChg chg="add">
        <pc:chgData name="Paver, Matt" userId="d3f44fee-ba12-4be2-bb35-5a9a9c483eac" providerId="ADAL" clId="{2947CAA4-E48B-4E1F-832F-11032B93AC0A}" dt="2025-03-04T19:55:54.271" v="1"/>
        <pc:sldMkLst>
          <pc:docMk/>
          <pc:sldMk cId="3003262351" sldId="2147470990"/>
        </pc:sldMkLst>
      </pc:sldChg>
      <pc:sldChg chg="add">
        <pc:chgData name="Paver, Matt" userId="d3f44fee-ba12-4be2-bb35-5a9a9c483eac" providerId="ADAL" clId="{2947CAA4-E48B-4E1F-832F-11032B93AC0A}" dt="2025-03-04T19:55:54.271" v="1"/>
        <pc:sldMkLst>
          <pc:docMk/>
          <pc:sldMk cId="3663930294" sldId="2147470991"/>
        </pc:sldMkLst>
      </pc:sldChg>
      <pc:sldChg chg="add">
        <pc:chgData name="Paver, Matt" userId="d3f44fee-ba12-4be2-bb35-5a9a9c483eac" providerId="ADAL" clId="{2947CAA4-E48B-4E1F-832F-11032B93AC0A}" dt="2025-03-04T19:55:54.271" v="1"/>
        <pc:sldMkLst>
          <pc:docMk/>
          <pc:sldMk cId="744045676" sldId="2147470992"/>
        </pc:sldMkLst>
      </pc:sldChg>
      <pc:sldChg chg="add">
        <pc:chgData name="Paver, Matt" userId="d3f44fee-ba12-4be2-bb35-5a9a9c483eac" providerId="ADAL" clId="{2947CAA4-E48B-4E1F-832F-11032B93AC0A}" dt="2025-03-04T19:55:54.271" v="1"/>
        <pc:sldMkLst>
          <pc:docMk/>
          <pc:sldMk cId="3336002959" sldId="2147470993"/>
        </pc:sldMkLst>
      </pc:sldChg>
      <pc:sldChg chg="add">
        <pc:chgData name="Paver, Matt" userId="d3f44fee-ba12-4be2-bb35-5a9a9c483eac" providerId="ADAL" clId="{2947CAA4-E48B-4E1F-832F-11032B93AC0A}" dt="2025-03-04T19:55:54.271" v="1"/>
        <pc:sldMkLst>
          <pc:docMk/>
          <pc:sldMk cId="510484825" sldId="2147470994"/>
        </pc:sldMkLst>
      </pc:sldChg>
      <pc:sldChg chg="add">
        <pc:chgData name="Paver, Matt" userId="d3f44fee-ba12-4be2-bb35-5a9a9c483eac" providerId="ADAL" clId="{2947CAA4-E48B-4E1F-832F-11032B93AC0A}" dt="2025-03-04T19:55:54.271" v="1"/>
        <pc:sldMkLst>
          <pc:docMk/>
          <pc:sldMk cId="1312948828" sldId="2147470995"/>
        </pc:sldMkLst>
      </pc:sldChg>
      <pc:sldChg chg="add">
        <pc:chgData name="Paver, Matt" userId="d3f44fee-ba12-4be2-bb35-5a9a9c483eac" providerId="ADAL" clId="{2947CAA4-E48B-4E1F-832F-11032B93AC0A}" dt="2025-03-04T19:55:54.271" v="1"/>
        <pc:sldMkLst>
          <pc:docMk/>
          <pc:sldMk cId="1869358252" sldId="2147470996"/>
        </pc:sldMkLst>
      </pc:sldChg>
      <pc:sldChg chg="add del">
        <pc:chgData name="Paver, Matt" userId="d3f44fee-ba12-4be2-bb35-5a9a9c483eac" providerId="ADAL" clId="{2947CAA4-E48B-4E1F-832F-11032B93AC0A}" dt="2025-03-04T19:56:24.775" v="3" actId="47"/>
        <pc:sldMkLst>
          <pc:docMk/>
          <pc:sldMk cId="222014554" sldId="2147470997"/>
        </pc:sldMkLst>
      </pc:sldChg>
      <pc:sldMasterChg chg="delSldLayout">
        <pc:chgData name="Paver, Matt" userId="d3f44fee-ba12-4be2-bb35-5a9a9c483eac" providerId="ADAL" clId="{2947CAA4-E48B-4E1F-832F-11032B93AC0A}" dt="2025-03-04T19:55:53.624" v="0" actId="47"/>
        <pc:sldMasterMkLst>
          <pc:docMk/>
          <pc:sldMasterMk cId="3030811982" sldId="2147483648"/>
        </pc:sldMasterMkLst>
        <pc:sldLayoutChg chg="del">
          <pc:chgData name="Paver, Matt" userId="d3f44fee-ba12-4be2-bb35-5a9a9c483eac" providerId="ADAL" clId="{2947CAA4-E48B-4E1F-832F-11032B93AC0A}" dt="2025-03-04T19:55:53.624" v="0" actId="47"/>
          <pc:sldLayoutMkLst>
            <pc:docMk/>
            <pc:sldMasterMk cId="3030811982" sldId="2147483648"/>
            <pc:sldLayoutMk cId="907529491" sldId="2147483660"/>
          </pc:sldLayoutMkLst>
        </pc:sldLayoutChg>
      </pc:sldMasterChg>
    </pc:docChg>
  </pc:docChgLst>
  <pc:docChgLst>
    <pc:chgData name="Paver, Matt" userId="d3f44fee-ba12-4be2-bb35-5a9a9c483eac" providerId="ADAL" clId="{7A4D8A86-53E8-0944-942C-9BCFAA7E7781}"/>
    <pc:docChg chg="delSld modSection">
      <pc:chgData name="Paver, Matt" userId="d3f44fee-ba12-4be2-bb35-5a9a9c483eac" providerId="ADAL" clId="{7A4D8A86-53E8-0944-942C-9BCFAA7E7781}" dt="2024-11-27T11:36:10.048" v="0" actId="2696"/>
      <pc:docMkLst>
        <pc:docMk/>
      </pc:docMkLst>
      <pc:sldChg chg="del">
        <pc:chgData name="Paver, Matt" userId="d3f44fee-ba12-4be2-bb35-5a9a9c483eac" providerId="ADAL" clId="{7A4D8A86-53E8-0944-942C-9BCFAA7E7781}" dt="2024-11-27T11:36:10.048" v="0" actId="2696"/>
        <pc:sldMkLst>
          <pc:docMk/>
          <pc:sldMk cId="3899883199" sldId="2147470976"/>
        </pc:sldMkLst>
      </pc:sldChg>
      <pc:sldChg chg="del">
        <pc:chgData name="Paver, Matt" userId="d3f44fee-ba12-4be2-bb35-5a9a9c483eac" providerId="ADAL" clId="{7A4D8A86-53E8-0944-942C-9BCFAA7E7781}" dt="2024-11-27T11:36:10.048" v="0" actId="2696"/>
        <pc:sldMkLst>
          <pc:docMk/>
          <pc:sldMk cId="2628204291" sldId="2147470977"/>
        </pc:sldMkLst>
      </pc:sldChg>
      <pc:sldChg chg="del">
        <pc:chgData name="Paver, Matt" userId="d3f44fee-ba12-4be2-bb35-5a9a9c483eac" providerId="ADAL" clId="{7A4D8A86-53E8-0944-942C-9BCFAA7E7781}" dt="2024-11-27T11:36:10.048" v="0" actId="2696"/>
        <pc:sldMkLst>
          <pc:docMk/>
          <pc:sldMk cId="3745297834" sldId="2147470978"/>
        </pc:sldMkLst>
      </pc:sldChg>
      <pc:sldChg chg="del">
        <pc:chgData name="Paver, Matt" userId="d3f44fee-ba12-4be2-bb35-5a9a9c483eac" providerId="ADAL" clId="{7A4D8A86-53E8-0944-942C-9BCFAA7E7781}" dt="2024-11-27T11:36:10.048" v="0" actId="2696"/>
        <pc:sldMkLst>
          <pc:docMk/>
          <pc:sldMk cId="3842000318" sldId="2147470979"/>
        </pc:sldMkLst>
      </pc:sldChg>
      <pc:sldChg chg="del">
        <pc:chgData name="Paver, Matt" userId="d3f44fee-ba12-4be2-bb35-5a9a9c483eac" providerId="ADAL" clId="{7A4D8A86-53E8-0944-942C-9BCFAA7E7781}" dt="2024-11-27T11:36:10.048" v="0" actId="2696"/>
        <pc:sldMkLst>
          <pc:docMk/>
          <pc:sldMk cId="3286206915" sldId="21474709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E357A-9A31-5A4D-8988-A8AB0C9C76D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7D441-F018-BF42-A7F2-BA0E7268D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5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Welcome the audience</a:t>
            </a:r>
            <a:r>
              <a:rPr lang="en-GB" dirty="0"/>
              <a:t> and introduce yourself.</a:t>
            </a:r>
          </a:p>
          <a:p>
            <a:r>
              <a:rPr lang="en-GB" dirty="0"/>
              <a:t>“Today, we’re diving into Machine Learning, an exciting field driving innovation across industries.”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1E2CE-A29F-4051-8885-78C78A358E5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77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"Here’s what you can expect from today’s session:”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"First, you’ll gain a basic understanding of Machine Learning tools and technologies."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"Second, you’ll see practical examples of how and why Machine Learning is applied in the real world."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"Finally, don’t worry—this session isn’t about turning you into professional programmers. It’s about understanding the concepts, not writing complex code."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40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"AI is often imagined as futuristic robots taking over the world, but the reality is much more grounded.”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"Machine Learning is really about using code, like what you see here, to analyse data and make predictions.”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“In this example, we’re training a simple machine learning model called K-Nearest Neighbours to predict outcomes from data like age, salary, and product purchase history.”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"This kind of practical problem-solving powers tools like Netflix recommendations, spam filters, and stock predictions.”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"While robots are a fun idea, ML is fundamentally about turning data into usable insights."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28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Define ML in simple terms: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"Machine Learning is teaching computers to learn patterns from data rather than programming them for every task."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Distinguish ML from traditional programming: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"Traditional programming involves writing rules; ML lets the computer figure out patterns and make decisions."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Mention practical use cases: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"Examples include email spam filters, product recommendations, and autonomous vehicles."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5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C17DA-235C-F6C4-65B9-9694BC87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2665E-9102-55F0-A993-8BFB1671E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0D8CE-31D1-0134-9F18-486415794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Artificial Intelligence:</a:t>
            </a:r>
            <a:r>
              <a:rPr lang="en-GB" dirty="0"/>
              <a:t> "Broadly refers to machines that mimic human intelligence.”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Machine Learning:</a:t>
            </a:r>
            <a:r>
              <a:rPr lang="en-GB" dirty="0"/>
              <a:t> "A subset of AI focused on learning from data to make predictions.”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/>
              <a:t>Deep Learning:</a:t>
            </a:r>
            <a:r>
              <a:rPr lang="en-GB" dirty="0"/>
              <a:t> "A subset of ML that uses neural networks to solve complex problems.”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leads to the History of technology to show the development and how they are all connected.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2941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"Previously, we defined AI, ML, and Deep Learning. Now, let’s see how they evolved.”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"AI started in the 1950s, ML emerged in the 1990s, and Deep Learning became prominent in the 2010s.”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"The diagram shows their relationship: Deep Learning is a subset of ML, which is part of AI.”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"This progression shows how these fields build on each other to create smarter systems."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13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00E40-82E3-E73A-A4F1-526ACAAA8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A0B971-C5F8-BCD4-8801-D17DD4CCD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827D5-1F43-EFB0-E939-A0DDF5DBC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r>
              <a:rPr lang="en-GB" dirty="0"/>
              <a:t>"Here are three real-world examples of how Machine Learning is being applied today:</a:t>
            </a:r>
          </a:p>
          <a:p>
            <a:pPr>
              <a:buFont typeface="+mj-lt"/>
              <a:buNone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"</a:t>
            </a:r>
            <a:r>
              <a:rPr lang="en-GB" b="1" dirty="0"/>
              <a:t>Wildlife Conservation</a:t>
            </a:r>
            <a:r>
              <a:rPr lang="en-GB" dirty="0"/>
              <a:t>: "AI-powered cameras are helping identify species and monitor biodiversity to aid conservation efforts.”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Healthcare</a:t>
            </a:r>
            <a:r>
              <a:rPr lang="en-GB" dirty="0"/>
              <a:t>: "Deep Learning models are used to detect tumours, improving early diagnosis and treatment planning."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Language Learning</a:t>
            </a:r>
            <a:r>
              <a:rPr lang="en-GB" dirty="0"/>
              <a:t>: "Apps like Duolingo use ML to personalise exercises, making learning more engaging and efficient."</a:t>
            </a:r>
          </a:p>
          <a:p>
            <a:r>
              <a:rPr lang="en-GB" dirty="0"/>
              <a:t>"These examples highlight the diverse impact of ML across industries, from environmental protection to education and healthcare."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69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4EEF7-AD6E-F1D2-2487-362BC4FEE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888CC-E558-5CF3-B28E-50452C1A8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0FD8E6-5493-83AE-E8B9-A25378262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r>
              <a:rPr lang="en-GB" dirty="0"/>
              <a:t>"Here are three real-world examples of how Machine Learning is being applied today:</a:t>
            </a:r>
          </a:p>
          <a:p>
            <a:pPr>
              <a:buFont typeface="+mj-lt"/>
              <a:buNone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"</a:t>
            </a:r>
            <a:r>
              <a:rPr lang="en-GB" b="1" dirty="0"/>
              <a:t>Wildlife Conservation</a:t>
            </a:r>
            <a:r>
              <a:rPr lang="en-GB" dirty="0"/>
              <a:t>: "AI-powered cameras are helping identify species and monitor biodiversity to aid conservation efforts.”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Healthcare</a:t>
            </a:r>
            <a:r>
              <a:rPr lang="en-GB" dirty="0"/>
              <a:t>: "Deep Learning models are used to detect tumours, improving early diagnosis and treatment planning."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Language Learning</a:t>
            </a:r>
            <a:r>
              <a:rPr lang="en-GB" dirty="0"/>
              <a:t>: "Apps like Duolingo use ML to personalise exercises, making learning more engaging and efficient."</a:t>
            </a:r>
          </a:p>
          <a:p>
            <a:r>
              <a:rPr lang="en-GB" dirty="0"/>
              <a:t>"These examples highlight the diverse impact of ML across industries, from environmental protection to education and healthcare."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46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62179-3B68-4EDE-AFE0-66DEFDFE5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B859F-DF58-7887-BF6C-CEBFC3B57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B307C-F444-8AAA-D774-936029927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96DE0-C01F-9F5A-620F-D73B7C5DC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1E2CE-A29F-4051-8885-78C78A358E5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174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D556C-B1A1-CEE8-B493-E1D5582B1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C087-7A25-47BC-2A32-CA3EE1A82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F92B-CCB8-F8A8-DDB3-1576DD3CF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"Imagine you’re responsible for managing thousands of construction sites across the UK, each with a planned completion date.”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"As we know, delays are common in construction, making it hard to predict when projects will actually finish.”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"Using images of construction sites, we can leverage Machine Learning to predict how many more days a project might take to complete.”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"This allows for better planning, resource allocation, and overall efficiency."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4652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F34FC-2EC4-E32C-11C1-63A0CC9BA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9CAC8-64FC-5DB1-8CE0-E5BC74839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41710F-EFAB-3984-7556-8401EB34A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r>
              <a:rPr lang="en-GB" dirty="0"/>
              <a:t>"Let’s break down how we’d build a Machine Learning solution for this scenario.”</a:t>
            </a:r>
          </a:p>
          <a:p>
            <a:pPr marL="228600" indent="-228600">
              <a:buFont typeface="+mj-lt"/>
              <a:buAutoNum type="arabicPeriod"/>
            </a:pPr>
            <a:r>
              <a:rPr lang="en-GB" b="1" dirty="0"/>
              <a:t>Data Collection</a:t>
            </a:r>
            <a:r>
              <a:rPr lang="en-GB" dirty="0"/>
              <a:t>: "We start by gathering and annotating historical data, like images from past projects showing how long they took to finish."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Algorithm Selection</a:t>
            </a:r>
            <a:r>
              <a:rPr lang="en-GB" dirty="0"/>
              <a:t>: "We then choose a suitable ML algorithm, such as logistic regression or SVM, depending on the data."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Model Training</a:t>
            </a:r>
            <a:r>
              <a:rPr lang="en-GB" dirty="0"/>
              <a:t>: "Next, we train the model on this data so it can identify patterns, like the presence of walls indicating progress."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Model Testing</a:t>
            </a:r>
            <a:r>
              <a:rPr lang="en-GB" dirty="0"/>
              <a:t>: "Finally, we test the model with new images to see how accurately it predicts the remaining time."</a:t>
            </a:r>
          </a:p>
          <a:p>
            <a:r>
              <a:rPr lang="en-GB" dirty="0"/>
              <a:t>"This process is iterative, meaning we refine the model to improve accuracy over time."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10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2B7B-599B-366A-FE8A-572C0C7D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2FBB69-08C0-9A85-F41C-C426C208F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9E8C8-D350-E5F1-E78E-AF78E3992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Welcome the audience</a:t>
            </a:r>
            <a:r>
              <a:rPr lang="en-GB" dirty="0"/>
              <a:t> and introduce yourself.</a:t>
            </a:r>
          </a:p>
          <a:p>
            <a:r>
              <a:rPr lang="en-GB" dirty="0"/>
              <a:t>“Today, we’re diving into Machine Learning, an exciting field driving innovation across industries.”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88E54-BE6C-0E0A-1BFF-BE28318C0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1E2CE-A29F-4051-8885-78C78A358E5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557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"The first step in building our Machine Learning solution is to collect and annotate historical data.”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"For example, we might use 1,000 images of construction sites, each annotated with how many days the construction took to complete.”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"The data is then split into two sets: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Training Data</a:t>
            </a:r>
            <a:r>
              <a:rPr lang="en-GB" dirty="0"/>
              <a:t> (70-80%): This is used to teach the model.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Test Data</a:t>
            </a:r>
            <a:r>
              <a:rPr lang="en-GB" dirty="0"/>
              <a:t> (20-30%): This is used later to validate the model's accuracy."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"This ensures the model learns from past examples and is evaluated on unseen data."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4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C20EA-B077-9537-3C74-DFA394BF7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6A8AB-5489-12E8-0AAA-180BAA462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44CFA-2420-6559-DD7C-6D3356092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"The next step is to choose the right algorithm for our problem.”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"Different algorithms are suited for different types of tasks.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For example: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Linear Regression</a:t>
            </a:r>
            <a:r>
              <a:rPr lang="en-GB" dirty="0"/>
              <a:t>: Predicts continuous numeric values.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Logistic Regression</a:t>
            </a:r>
            <a:r>
              <a:rPr lang="en-GB" dirty="0"/>
              <a:t>: Classifies data into categories, like 'on time' or 'delayed.'"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"Selecting the right algorithm depends on the type of data and the goal of the model.”</a:t>
            </a:r>
          </a:p>
          <a:p>
            <a:endParaRPr lang="en-GB" dirty="0"/>
          </a:p>
          <a:p>
            <a:r>
              <a:rPr lang="en-US" dirty="0"/>
              <a:t>Be brief on this slide. This is just used if any learner wants to understand how it works.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080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"Once the data is prepared, we train the model using the training data.”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"The model looks for patterns—for example: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Construction equipment might indicate longer project timelines.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 roof might suggest the project is nearing completion."</a:t>
            </a:r>
          </a:p>
          <a:p>
            <a:r>
              <a:rPr lang="en-GB" dirty="0"/>
              <a:t>"By recognising these patterns, the model can start making predictions."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41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"Finally, we test the model using the test data, which it hasn’t seen before.”</a:t>
            </a:r>
          </a:p>
          <a:p>
            <a:r>
              <a:rPr lang="en-GB" dirty="0"/>
              <a:t>"The model makes a prediction, which we compare to the actual outcome.”</a:t>
            </a:r>
          </a:p>
          <a:p>
            <a:r>
              <a:rPr lang="en-GB" dirty="0"/>
              <a:t>"For example, if the model predicts 86 days remaining but the real value is 97 days, this gap helps us evaluate the model's accuracy.”</a:t>
            </a:r>
          </a:p>
          <a:p>
            <a:r>
              <a:rPr lang="en-GB" dirty="0"/>
              <a:t>"Based on this, we decide whether the model is ready for use or needs further tweaking."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07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052C7-E3E3-0C4D-EC04-C6E7CC014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A8001-72DE-D982-5844-05626D7F5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6B5F2-50B6-7E08-6CDD-1932D35C6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F3BD3-37AF-AFD1-0C73-34EFB5C74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35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"Machine Learning is incredibly versatile and is used across a variety of industries for data analytics.”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"Here are some key examples:”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Financial Services</a:t>
            </a:r>
            <a:r>
              <a:rPr lang="en-GB" dirty="0"/>
              <a:t>: "ML is used for fraud detection, credit scoring, and market trend analysis."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Retail</a:t>
            </a:r>
            <a:r>
              <a:rPr lang="en-GB" dirty="0"/>
              <a:t>: "Retailers use it for personalised recommendations and inventory optimisation."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Healthcare</a:t>
            </a:r>
            <a:r>
              <a:rPr lang="en-GB" dirty="0"/>
              <a:t>: "In healthcare, ML powers medical imaging analysis and disease prediction."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Travel &amp; Hospitality</a:t>
            </a:r>
            <a:r>
              <a:rPr lang="en-GB" dirty="0"/>
              <a:t>: "In travel, ML is used for dynamic pricing and improving customer experiences."</a:t>
            </a:r>
          </a:p>
          <a:p>
            <a:r>
              <a:rPr lang="en-GB" dirty="0"/>
              <a:t>"These examples demonstrate how Machine Learning impacts our everyday lives in different ways."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5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512D-25B0-8254-4BD1-5A96946CA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5E2B45-86E7-BCD0-84BE-81E04DB1F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3AA22-08FF-FF0D-D3A7-9B0F89F68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8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"This is an example of how a neural network processes an image to make predictions.”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"The image of this dog passes through the network, with each layer extracting features like edges, shapes, and patterns.”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"The final output assigns probabilities, indicating whether the image is more likely to be a dog or a cat.”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"Take a moment to think: what might the network predict for this image?"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5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"Here’s the output from the neural network: it predicts a 95% probability that the image is a dog and 5% that it’s a cat.”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"This high confidence comes from the features the network associates with dogs, like the fur texture or the shape of the face.”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"But what if the model doesn’t perform as expected? That’s where data quality and diversity come into play."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41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"Now, let’s make the problem a bit more specific: What is the probability of this being my actual dog?”</a:t>
            </a:r>
          </a:p>
          <a:p>
            <a:r>
              <a:rPr lang="en-GB" dirty="0"/>
              <a:t>"The model gives a 28% probability. Why is it lower? It’s likely because the training data didn’t include enough unique features of my dog.”</a:t>
            </a:r>
          </a:p>
          <a:p>
            <a:r>
              <a:rPr lang="en-GB" dirty="0"/>
              <a:t>"This highlights a key limitation of ML models—they rely heavily on the data they’re trained on. Without specific examples, their accuracy decreases for niche cases."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"We’ll structure this session into key parts to ensure clarity.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"Briefly explain each topic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:</a:t>
            </a:r>
            <a:r>
              <a:rPr lang="en-GB" b="1" dirty="0"/>
              <a:t>Introduction to AI/ML:</a:t>
            </a:r>
            <a:r>
              <a:rPr lang="en-GB" dirty="0"/>
              <a:t> "We’ll start by defining AI and ML and setting expectations for this session."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Case Scenario:</a:t>
            </a:r>
            <a:r>
              <a:rPr lang="en-GB" dirty="0"/>
              <a:t> "We’ll look at a practical example to understand how ML solves problems."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Interactive Exercise:</a:t>
            </a:r>
            <a:r>
              <a:rPr lang="en-GB" dirty="0"/>
              <a:t> "A hands-on task will help solidify your understanding."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Reflection and Feedback:</a:t>
            </a:r>
            <a:r>
              <a:rPr lang="en-GB" dirty="0"/>
              <a:t> "We’ll close with a reflection to tie everything together and get your feedback."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32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"The success of a Machine Learning algorithm heavily depends on the quality and quantity of the dataset it uses.”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"If you don’t have enough data, the algorithm won’t detect meaningful patterns, leading to unreliable predictions.”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"Poor-quality data, such as mislabelled or inconsistent data, can confuse the algorithm, resulting in incorrect patterns and poor outcomes.”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"This is why data collection and preprocessing are critical steps in Machine Learning."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77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06C60-D23B-28BE-BEF8-9561D59BA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6E202-3456-8E28-CA90-632B81DFB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5C151-5D78-A117-98B9-6A80FAAFD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"When working with AI, ethical considerations are essential to address potential risks and challenges.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"</a:t>
            </a:r>
            <a:r>
              <a:rPr lang="en-GB" b="1" dirty="0"/>
              <a:t>Bias in AI Models</a:t>
            </a:r>
            <a:r>
              <a:rPr lang="en-GB" dirty="0"/>
              <a:t>: "AI systems can inherit biases from the data they’re trained on. This can lead to unfair outcomes, like misclassifying individuals or reinforcing stereotypes."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"For example, a hiring algorithm might favour one demographic over another due to biased training data."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Privacy and Data Security</a:t>
            </a:r>
            <a:r>
              <a:rPr lang="en-GB" dirty="0"/>
              <a:t>: "AI relies on vast amounts of personal data. This raises concerns about data misuse, breaches, and how personal information is stored and processed.”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Transparency in how data is collected and used is critical to building trust."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Accountability</a:t>
            </a:r>
            <a:r>
              <a:rPr lang="en-GB" dirty="0"/>
              <a:t>: "Who is responsible when AI makes a wrong decision?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 For example, in cases of medical diagnoses or hiring, should we blame the developers, the data, or the organisation using the AI?"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"Accountability frameworks need to be established."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Safe and Ethical Use</a:t>
            </a:r>
            <a:r>
              <a:rPr lang="en-GB" dirty="0"/>
              <a:t>: "AI can be misused in areas like surveillance, warfare, or spreading misinformation, creating significant ethical dilemmas."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"It’s vital to ensure AI is used responsibly and for the benefit of society, not harm."</a:t>
            </a:r>
          </a:p>
          <a:p>
            <a:r>
              <a:rPr lang="en-GB" dirty="0"/>
              <a:t>"These points highlight the need for careful consideration when designing and deploying AI systems."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10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"If you’re interested in learning more about Machine Learning and Data Analysis, here are some great resources to explore.”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"The </a:t>
            </a:r>
            <a:r>
              <a:rPr lang="en-GB" b="1" dirty="0"/>
              <a:t>books</a:t>
            </a:r>
            <a:r>
              <a:rPr lang="en-GB" dirty="0"/>
              <a:t> listed provide beginner-friendly introductions to topics like data analysis, Python, and Machine Learning. They’re excellent for building foundational knowledge.”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"The </a:t>
            </a:r>
            <a:r>
              <a:rPr lang="en-GB" b="1" dirty="0"/>
              <a:t>courses and tools</a:t>
            </a:r>
            <a:r>
              <a:rPr lang="en-GB" dirty="0"/>
              <a:t> listed, such as Power BI and Python-based analytics, are great for hands-on learning and skill development.”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"There are also </a:t>
            </a:r>
            <a:r>
              <a:rPr lang="en-GB" b="1" dirty="0"/>
              <a:t>websites</a:t>
            </a:r>
            <a:r>
              <a:rPr lang="en-GB" dirty="0"/>
              <a:t>, like </a:t>
            </a:r>
            <a:r>
              <a:rPr lang="en-GB" dirty="0" err="1"/>
              <a:t>Codecademy</a:t>
            </a:r>
            <a:r>
              <a:rPr lang="en-GB" dirty="0"/>
              <a:t>, that offer free coding lessons, and government resources for open data exploration.”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"Finally, for soft skills, I’ve included links like Angela Duckworth’s Grit Scale and Microsoft’s learning and development resources, which are useful for personal development."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48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63771-563F-F097-AFE6-87AECB0A6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99741-0428-3DD5-C561-AA758BF6A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BFEBD-7D0D-B67D-9238-814B2FFAE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"If you’re interested in learning more about Machine Learning and Data Analysis, here are some great resources to explore.”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"The </a:t>
            </a:r>
            <a:r>
              <a:rPr lang="en-GB" b="1" dirty="0"/>
              <a:t>books</a:t>
            </a:r>
            <a:r>
              <a:rPr lang="en-GB" dirty="0"/>
              <a:t> listed provide beginner-friendly introductions to topics like data analysis, Python, and Machine Learning. They’re excellent for building foundational knowledge.”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"The </a:t>
            </a:r>
            <a:r>
              <a:rPr lang="en-GB" b="1" dirty="0"/>
              <a:t>courses and tools</a:t>
            </a:r>
            <a:r>
              <a:rPr lang="en-GB" dirty="0"/>
              <a:t> listed, such as Power BI and Python-based analytics, are great for hands-on learning and skill development.”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"There are also </a:t>
            </a:r>
            <a:r>
              <a:rPr lang="en-GB" b="1" dirty="0"/>
              <a:t>websites</a:t>
            </a:r>
            <a:r>
              <a:rPr lang="en-GB" dirty="0"/>
              <a:t>, like </a:t>
            </a:r>
            <a:r>
              <a:rPr lang="en-GB" dirty="0" err="1"/>
              <a:t>Codecademy</a:t>
            </a:r>
            <a:r>
              <a:rPr lang="en-GB" dirty="0"/>
              <a:t>, that offer free coding lessons, and government resources for open data exploration.”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"Finally, for soft skills, I’ve included links like Angela Duckworth’s Grit Scale and Microsoft’s learning and development resources, which are useful for personal development."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BAC97-0FD0-7D1F-BFD4-67797F3D1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3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Explain the schedule: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"We’ll spend 7-10 minutes on the introduction."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"Interactive elements, including a quiz and task, will take up most of the session."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"Reflection and Q&amp;A will wrap things up.”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dirty="0"/>
              <a:t>Emphasise time management: "I encourage active participation, but we’ll need to keep an eye on time to ensure we cover everything.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2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"This session is designed to be engaging. We’ll use tools like </a:t>
            </a:r>
            <a:r>
              <a:rPr lang="en-GB" dirty="0" err="1"/>
              <a:t>Slido</a:t>
            </a:r>
            <a:r>
              <a:rPr lang="en-GB" dirty="0"/>
              <a:t> to make learning interactive.”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Demonstrate how to join </a:t>
            </a:r>
            <a:r>
              <a:rPr lang="en-GB" dirty="0" err="1"/>
              <a:t>Slido</a:t>
            </a:r>
            <a:r>
              <a:rPr lang="en-GB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"Go to </a:t>
            </a:r>
            <a:r>
              <a:rPr lang="en-GB" dirty="0" err="1"/>
              <a:t>Slido.com</a:t>
            </a:r>
            <a:r>
              <a:rPr lang="en-GB" dirty="0"/>
              <a:t> and enter the code displayed.”. This will be on the next slide.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"Throughout the session, you’ll see polls, quizzes, and opportunities for Q&amp;A.”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dirty="0"/>
              <a:t>Encourage active participation: "Don’t hesitate to share your thoughts and ask questions."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4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A12A-E496-54A6-D61D-FC3834DE1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2BE82-2992-A3B1-0504-0BF064559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DB857-D099-807B-922B-4A4F20D32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"This session is designed to be engaging. We’ll use tools like </a:t>
            </a:r>
            <a:r>
              <a:rPr lang="en-GB" dirty="0" err="1"/>
              <a:t>Slido</a:t>
            </a:r>
            <a:r>
              <a:rPr lang="en-GB" dirty="0"/>
              <a:t> to make learning interactive.”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Demonstrate how to join </a:t>
            </a:r>
            <a:r>
              <a:rPr lang="en-GB" dirty="0" err="1"/>
              <a:t>Slido</a:t>
            </a:r>
            <a:r>
              <a:rPr lang="en-GB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"Go to </a:t>
            </a:r>
            <a:r>
              <a:rPr lang="en-GB" dirty="0" err="1"/>
              <a:t>Slido.com</a:t>
            </a:r>
            <a:r>
              <a:rPr lang="en-GB" dirty="0"/>
              <a:t> and enter the code displayed.”. This will be on the next slide.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"Throughout the session, you’ll see polls, quizzes, and opportunities for Q&amp;A.”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dirty="0"/>
              <a:t>Encourage active participation: "Don’t hesitate to share your thoughts and ask questions."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BB3D7-AA83-A952-B222-658D0C1A6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9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AD79A-1714-CD86-D665-91549496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39638-4CAD-A3BE-E9D5-B1B1604D1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2C380-2652-7802-8262-5D0D42B60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D5097-AFB3-E35C-C68C-487EB3372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23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ABC90-36E8-AA5E-1673-14E6ACFCD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B85754-ADE3-EDE6-74D4-B6526BB4B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23BD9-4931-1273-61E6-A4DB640F3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8FAC-6091-4766-5A07-41B72560A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7D441-F018-BF42-A7F2-BA0E7268D5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14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EB043-5EF4-5DA1-6CB6-AFF11AC41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600C99-2923-F197-AAFE-23516DE18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62C7B-E773-62C9-C958-00D22E339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252F9-34F8-603E-66C4-7C3119CC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E1E2CE-A29F-4051-8885-78C78A358E5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08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B481-A606-F003-CA52-2FDB30900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81BB6-2FA3-2558-CE01-C9525C883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DF860-2A6A-0C35-F669-AB37DCAA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DB690-8735-09E8-EE92-3DE07A65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7469D-5514-EC01-9A83-405291B1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5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62A7-4B12-FDD6-D776-0E5A02D1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FF4AC-ECA4-2136-19D1-D2205A16F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7751F-6CEF-AA6A-DA2A-4655923C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01F40-1C96-CDCF-5DDB-47ECDA97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7AAA1-6680-EE9A-1951-56A2482B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5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1AB16-3BE8-63B1-3619-89D89E83E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A4183-9281-C206-953D-7362A2C9C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E372F-EC1B-2A99-7FE5-D47B3A31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9D58F-6BCB-B0B0-E917-E6D09747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8C2AD-5208-54F3-85D6-8F882EB2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30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EF132-DEDA-4BB5-A8EA-01E3D8DCFC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3060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CBF7F5-4F11-4DC8-B1F7-274A34A4DDEC}"/>
              </a:ext>
            </a:extLst>
          </p:cNvPr>
          <p:cNvSpPr/>
          <p:nvPr userDrawn="1"/>
        </p:nvSpPr>
        <p:spPr>
          <a:xfrm>
            <a:off x="0" y="0"/>
            <a:ext cx="12192000" cy="6306031"/>
          </a:xfrm>
          <a:prstGeom prst="rect">
            <a:avLst/>
          </a:prstGeom>
          <a:solidFill>
            <a:srgbClr val="005476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68FFA13-D90B-4279-8225-A1D01D899020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685880" y="1494052"/>
            <a:ext cx="8314443" cy="3662411"/>
          </a:xfrm>
        </p:spPr>
        <p:txBody>
          <a:bodyPr/>
          <a:lstStyle>
            <a:lvl1pPr marL="0" indent="0" algn="l"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None/>
              <a:defRPr sz="2400">
                <a:solidFill>
                  <a:schemeClr val="bg1"/>
                </a:solidFill>
              </a:defRPr>
            </a:lvl2pPr>
            <a:lvl3pPr marL="914377" indent="0" algn="ctr">
              <a:buNone/>
              <a:defRPr>
                <a:solidFill>
                  <a:schemeClr val="bg1"/>
                </a:solidFill>
              </a:defRPr>
            </a:lvl3pPr>
            <a:lvl4pPr marL="1371566" indent="0" algn="ctr">
              <a:buNone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Additional Text</a:t>
            </a:r>
          </a:p>
          <a:p>
            <a:pPr lvl="1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1FCC2E-D1D7-A82F-EA51-7B345C14F951}"/>
              </a:ext>
            </a:extLst>
          </p:cNvPr>
          <p:cNvSpPr/>
          <p:nvPr userDrawn="1"/>
        </p:nvSpPr>
        <p:spPr>
          <a:xfrm>
            <a:off x="0" y="0"/>
            <a:ext cx="12192000" cy="6306031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000"/>
                </a:srgbClr>
              </a:gs>
              <a:gs pos="44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CFBC35C-82BB-F1F2-CB8B-7B9C92CF5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208" y="6306448"/>
            <a:ext cx="992793" cy="55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1">
            <a:extLst>
              <a:ext uri="{FF2B5EF4-FFF2-40B4-BE49-F238E27FC236}">
                <a16:creationId xmlns:a16="http://schemas.microsoft.com/office/drawing/2014/main" id="{A0E8B0E5-60E7-1AD8-F97B-827C87C94E91}"/>
              </a:ext>
            </a:extLst>
          </p:cNvPr>
          <p:cNvSpPr/>
          <p:nvPr userDrawn="1"/>
        </p:nvSpPr>
        <p:spPr>
          <a:xfrm>
            <a:off x="11062448" y="5225987"/>
            <a:ext cx="977153" cy="986119"/>
          </a:xfrm>
          <a:prstGeom prst="rightArrow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83148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7079-294B-3344-06CE-FDFE4D5A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EEC6B-5E55-7CB8-844F-4EEA99327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570DE-59C6-3D52-119F-3BD305B9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AA0E9-836B-5534-21A0-4EA005F9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F651-BD1E-92E4-E03B-244408B8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0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63CA-8D81-C50B-3470-B51CB44A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A9B1A-8779-FDC7-4799-FA6A557EF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C4EAE-3532-6DFB-B191-12CD2FAE8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F0C8D-36E4-0571-CB05-3BDDF13A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0170B-9A1E-E5C2-7825-3ADC65E4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91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A16D-9038-CEAF-DC80-2A1080A8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A4AF-AEF0-C55B-95C0-E6C65A0B7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7A309-CA57-2380-794A-2F03177F5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437CB-8EE4-0C1F-FF6D-E26FD9B5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C0843-0234-5D03-B6B0-DCA3D682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1482E-42CF-C756-8B16-973D5D52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5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6E22-7E2E-C367-C450-3DD9A0D9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1F432-21B1-999F-7652-FEAF19E6A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1439D-BE5B-0D0D-ED83-F4810D10D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A030EB-2554-F1C1-BF9E-97F3B7315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947A5-78BC-8053-880A-6E245F400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50C4F9-1110-9B6C-1EF2-FA5E4D196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2B3CF-7E8D-3179-243E-41C20F31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02BD6-97B5-8A89-95E1-1265F19B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40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C14A1-8A00-9668-B1E7-65A65FE6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3861D-4881-0C2E-A062-15CDDFE9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FB830-D2AC-9ED7-17EB-F88B3161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9B659-6C5A-D6BC-A195-425EA721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7BA92-07A3-829C-390A-BC05D9B38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8900D-0FF1-5267-1E22-FA5125146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5D59-6426-0515-A3B5-E7545A97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AA15-4FE2-B704-4A0E-B238FDB5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C936D-2BBD-E2C9-A334-49732CC6E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7A10B-FF4C-0D5C-5F80-F8A7172D0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5036F-3793-E4B6-10ED-D50D16B8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25692-95B8-D88D-E589-0617E31C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E2C57-2690-2378-703A-8C503500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06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7771-459E-991E-59F5-BA9D753A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230C4-8ADB-9BD5-A3D5-D4DAFA11B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C8396-C7E6-004C-519D-07C9990E5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DB39B-005A-FBDB-38AC-B48F95770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571C3-C294-E503-5047-13B3E364D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442F0-2B1C-1609-46B7-63532DC2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4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0CF928-DA40-4B3F-E534-0462328F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6CDD0-4997-3889-B748-C375E13E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AD834-6405-9426-F114-931E10050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6E84BE-7710-8E4B-ACD1-51A6AAC66C6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FCCF3-2546-B8C9-11DF-9488B0DBD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ECEA9-2D71-8EE6-A473-6CAC09704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84A970-0753-B14E-A212-9622F66E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1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oogle/intl/ALL_us/stories/wildlife-population-conservatio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hyperlink" Target="https://www.forbes.com/sites/bernardmarr/2020/10/16/the-amazing-ways-duolingo-is-using-artificial-intelligence-to-deliver-free-language-learning/" TargetMode="External"/><Relationship Id="rId4" Type="http://schemas.openxmlformats.org/officeDocument/2006/relationships/hyperlink" Target="https://www.ncbi.nlm.nih.gov/pmc/articles/PMC8523813/#:~:text=In%20cancer%20research%20and%20oncology,of%20multiple%20non%2Dlinear%20layers.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bit.ly/3EktSUA" TargetMode="External"/><Relationship Id="rId4" Type="http://schemas.openxmlformats.org/officeDocument/2006/relationships/hyperlink" Target="https://bit.ly/41HqHzN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oursera.org/gb/articles/machine-learning-algorithm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3.wdp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.uk/Storytelling-Data-Visualization-Business-Professionals/dp/1119002257/ref=sr_1_1?crid=2JDUH2M72UD8D&amp;keywords=story+telling+with+data&amp;qid=1660031900&amp;sprefix=story+telling+with+data%2Caps%2C93&amp;sr=8-1" TargetMode="External"/><Relationship Id="rId13" Type="http://schemas.openxmlformats.org/officeDocument/2006/relationships/hyperlink" Target="https://www.w3schools.com/" TargetMode="External"/><Relationship Id="rId3" Type="http://schemas.openxmlformats.org/officeDocument/2006/relationships/hyperlink" Target="https://www.amazon.co.uk/Data-Analyst-BCS-Guides-Roles/dp/1780174322/ref=sr_1_1?adgrpid=1186373945188733&amp;hvadid=74148575401252&amp;hvbmt=be&amp;hvdev=c&amp;hvlocphy=69095&amp;hvnetw=o&amp;hvqmt=e&amp;hvtargid=kwd-74148507851844%3Aloc-188&amp;hydadcr=24402_2219334&amp;keywords=data+analyst+bcs&amp;qid=1659945645&amp;sr=8-1" TargetMode="External"/><Relationship Id="rId7" Type="http://schemas.openxmlformats.org/officeDocument/2006/relationships/hyperlink" Target="https://www.amazon.co.uk/Machine-Learning-Absolute-Beginners-Introduction/dp/B08RR7GC3C/ref=pd_bxgy_img_sccl_2/262-3388805-5580203?pd_rd_w=Rt8Us&amp;content-id=amzn1.sym.79b812bf-5c8b-4c0c-851c-784423adaff5&amp;pf_rd_p=79b812bf-5c8b-4c0c-851c-784423adaff5&amp;pf_rd_r=0Q827X06MNEVE967BN8C&amp;pd_rd_wg=D076d&amp;pd_rd_r=c086be03-a5c0-430f-a259-7d21b01e2dbb&amp;pd_rd_i=B08RR7GC3C&amp;psc=1" TargetMode="External"/><Relationship Id="rId12" Type="http://schemas.openxmlformats.org/officeDocument/2006/relationships/hyperlink" Target="https://www.data.gov.uk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mazon.co.uk/Python-Absolute-Beginners-Data-Science/dp/B09DF2BVXC/ref=sr_1_4?crid=1LJXWIJF9NMKM&amp;keywords=python+theobald&amp;qid=1660031561&amp;s=books&amp;sprefix=python+theobold%2Cstripbooks%2C67&amp;sr=1-4" TargetMode="External"/><Relationship Id="rId11" Type="http://schemas.openxmlformats.org/officeDocument/2006/relationships/hyperlink" Target="https://www.codecademy.com/" TargetMode="External"/><Relationship Id="rId5" Type="http://schemas.openxmlformats.org/officeDocument/2006/relationships/hyperlink" Target="https://www.amazon.co.uk/dp/B08BDZ2DCF/ref=sspa_dk_detail_1?psc=1&amp;pd_rd_i=B08BDZ2DCF&amp;pd_rd_w=pJLOn&amp;content-id=amzn1.sym.1d17a7d9-68f2-46c6-a55b-f888c57f8c2e&amp;pf_rd_p=1d17a7d9-68f2-46c6-a55b-f888c57f8c2e&amp;pf_rd_r=0Q827X06MNEVE967BN8C&amp;pd_rd_wg=D076d&amp;pd_rd_r=c086be03-a5c0-430f-a259-7d21b01e2dbb&amp;s=books&amp;sp_csd=d2lkZ2V0TmFtZT1zcF9kZXRhaWw&amp;spLa=ZW5jcnlwdGVkUXVhbGlmaWVyPUEzM1Q2UDVZWjRCSkJNJmVuY3J5cHRlZElkPUEwMjIwMjA2MVU2MEpNSjlSVjlCSSZlbmNyeXB0ZWRBZElkPUExMDM4MTYzM1NWRUs4QzNOS1FKRiZ3aWRnZXROYW1lPXNwX2RldGFpbCZhY3Rpb249Y2xpY2tSZWRpcmVjdCZkb05vdExvZ0NsaWNrPXRydWU=" TargetMode="External"/><Relationship Id="rId15" Type="http://schemas.openxmlformats.org/officeDocument/2006/relationships/image" Target="../media/image73.png"/><Relationship Id="rId10" Type="http://schemas.openxmlformats.org/officeDocument/2006/relationships/hyperlink" Target="https://neo4j.com/labs/arrows/" TargetMode="External"/><Relationship Id="rId4" Type="http://schemas.openxmlformats.org/officeDocument/2006/relationships/hyperlink" Target="https://www.amazon.co.uk/Data-Analytics-Absolute-Beginners-Deconstructed/dp/1081762462/ref=b2b_gw_d_simh_sccl_3/262-3388805-5580203?pd_rd_w=mnkhB&amp;content-id=amzn1.sym.eedfa937-05d5-4b57-a6ef-84fe8caf4a1b&amp;pf_rd_p=eedfa937-05d5-4b57-a6ef-84fe8caf4a1b&amp;pf_rd_r=1A79TKX45MZKTW8XDG3F&amp;pd_rd_wg=a6vrp&amp;pd_rd_r=5dc704c7-4d08-4039-909c-806bf0323fdc&amp;pd_rd_i=1081762462&amp;psc=1" TargetMode="External"/><Relationship Id="rId9" Type="http://schemas.openxmlformats.org/officeDocument/2006/relationships/hyperlink" Target="https://www.amazon.co.uk/Storytelling-Data-Cole-Nussbaumer-Knaflic/dp/1119621496/ref=pd_bxgy_img_sccl_1/262-3388805-5580203?pd_rd_w=Q62yo&amp;content-id=amzn1.sym.79b812bf-5c8b-4c0c-851c-784423adaff5&amp;pf_rd_p=79b812bf-5c8b-4c0c-851c-784423adaff5&amp;pf_rd_r=RK50G9ERTV78AHRYK4V4&amp;pd_rd_wg=TdUhT&amp;pd_rd_r=d595103b-c366-439d-adb1-c73c919f3c57&amp;pd_rd_i=1119621496&amp;psc=1" TargetMode="External"/><Relationship Id="rId14" Type="http://schemas.openxmlformats.org/officeDocument/2006/relationships/hyperlink" Target="https://learn.microsoft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1C834F4-BEA6-44DF-38F8-41D3EBEDDEE3}"/>
              </a:ext>
            </a:extLst>
          </p:cNvPr>
          <p:cNvSpPr txBox="1"/>
          <p:nvPr/>
        </p:nvSpPr>
        <p:spPr>
          <a:xfrm>
            <a:off x="4821618" y="1186500"/>
            <a:ext cx="9192667" cy="3170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67" b="1" dirty="0">
                <a:solidFill>
                  <a:schemeClr val="bg1"/>
                </a:solidFill>
              </a:rPr>
              <a:t>An Introduction to</a:t>
            </a:r>
          </a:p>
          <a:p>
            <a:r>
              <a:rPr lang="en-GB" sz="6667" b="1" dirty="0">
                <a:solidFill>
                  <a:srgbClr val="00B0F0"/>
                </a:solidFill>
              </a:rPr>
              <a:t>Machine</a:t>
            </a:r>
          </a:p>
          <a:p>
            <a:r>
              <a:rPr lang="en-GB" sz="6667" b="1" dirty="0">
                <a:solidFill>
                  <a:srgbClr val="00B0F0"/>
                </a:solidFill>
              </a:rPr>
              <a:t>Learning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59CEEF6-9FB6-D88D-15CF-1A0D80ED95D4}"/>
              </a:ext>
            </a:extLst>
          </p:cNvPr>
          <p:cNvSpPr/>
          <p:nvPr/>
        </p:nvSpPr>
        <p:spPr>
          <a:xfrm>
            <a:off x="11062448" y="5225987"/>
            <a:ext cx="977153" cy="986119"/>
          </a:xfrm>
          <a:prstGeom prst="rightArrow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16328-3626-D72D-B36A-3C386FD2C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" y="-4211"/>
            <a:ext cx="4753484" cy="631066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1033DE13-474B-813D-DD51-29B3F64D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208" y="6306448"/>
            <a:ext cx="992793" cy="55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22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A12C89-D07A-FA2F-1650-D1A8FB3FB72D}"/>
              </a:ext>
            </a:extLst>
          </p:cNvPr>
          <p:cNvSpPr txBox="1"/>
          <p:nvPr/>
        </p:nvSpPr>
        <p:spPr>
          <a:xfrm>
            <a:off x="1903896" y="109537"/>
            <a:ext cx="838420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Arial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FC6C-0B95-6211-9AE6-BE6889AD0EA2}"/>
              </a:ext>
            </a:extLst>
          </p:cNvPr>
          <p:cNvSpPr txBox="1"/>
          <p:nvPr/>
        </p:nvSpPr>
        <p:spPr>
          <a:xfrm>
            <a:off x="584831" y="893073"/>
            <a:ext cx="1102233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can we expect from this session?</a:t>
            </a:r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78622512-131C-8DE9-DE4E-D6156DAF450D}"/>
              </a:ext>
            </a:extLst>
          </p:cNvPr>
          <p:cNvSpPr/>
          <p:nvPr/>
        </p:nvSpPr>
        <p:spPr>
          <a:xfrm>
            <a:off x="1352061" y="2428648"/>
            <a:ext cx="2867975" cy="26430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867" dirty="0">
                <a:solidFill>
                  <a:schemeClr val="tx1"/>
                </a:solidFill>
                <a:cs typeface="Calibri" panose="020F0502020204030204" pitchFamily="34" charset="0"/>
              </a:rPr>
              <a:t>An introductory understanding of Machine Learning Tools and Technologies.</a:t>
            </a:r>
          </a:p>
        </p:txBody>
      </p: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ADD97BD8-654E-5B79-51A7-F654194643C0}"/>
              </a:ext>
            </a:extLst>
          </p:cNvPr>
          <p:cNvSpPr/>
          <p:nvPr/>
        </p:nvSpPr>
        <p:spPr>
          <a:xfrm>
            <a:off x="4662014" y="2428648"/>
            <a:ext cx="2867975" cy="26430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867" dirty="0">
                <a:solidFill>
                  <a:schemeClr val="tx1"/>
                </a:solidFill>
                <a:cs typeface="Calibri" panose="020F0502020204030204" pitchFamily="34" charset="0"/>
              </a:rPr>
              <a:t>An idea of how and why Machine Learning can be used in the real world.</a:t>
            </a:r>
          </a:p>
        </p:txBody>
      </p:sp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8E8B4A33-0AAE-DE71-A1BE-F17CC6D1F1A9}"/>
              </a:ext>
            </a:extLst>
          </p:cNvPr>
          <p:cNvSpPr/>
          <p:nvPr/>
        </p:nvSpPr>
        <p:spPr>
          <a:xfrm>
            <a:off x="7971966" y="2428648"/>
            <a:ext cx="2867975" cy="2643011"/>
          </a:xfrm>
          <a:prstGeom prst="roundRect">
            <a:avLst/>
          </a:prstGeom>
          <a:solidFill>
            <a:srgbClr val="FFD3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867" dirty="0">
                <a:solidFill>
                  <a:schemeClr val="tx1"/>
                </a:solidFill>
                <a:cs typeface="Calibri" panose="020F0502020204030204" pitchFamily="34" charset="0"/>
              </a:rPr>
              <a:t>This will not force you to become professional programmers!</a:t>
            </a:r>
          </a:p>
        </p:txBody>
      </p:sp>
      <p:pic>
        <p:nvPicPr>
          <p:cNvPr id="8" name="Picture 2" descr="Light Bulb PNG Images - FreeIconsPNG">
            <a:extLst>
              <a:ext uri="{FF2B5EF4-FFF2-40B4-BE49-F238E27FC236}">
                <a16:creationId xmlns:a16="http://schemas.microsoft.com/office/drawing/2014/main" id="{A6D29BDF-E9EB-5EE3-A2C7-F8B87B8A7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491" y="2428649"/>
            <a:ext cx="665019" cy="885305"/>
          </a:xfrm>
          <a:prstGeom prst="rect">
            <a:avLst/>
          </a:prstGeom>
          <a:noFill/>
          <a:effectLst>
            <a:glow rad="139700">
              <a:schemeClr val="accent2">
                <a:lumMod val="40000"/>
                <a:lumOff val="6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ode Coding Programming Svg Png Icon Free Download (#501919) -  OnlineWebFonts.COM">
            <a:extLst>
              <a:ext uri="{FF2B5EF4-FFF2-40B4-BE49-F238E27FC236}">
                <a16:creationId xmlns:a16="http://schemas.microsoft.com/office/drawing/2014/main" id="{69537FA4-5030-3AF5-8200-71CFB9274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57" y="2650047"/>
            <a:ext cx="1002579" cy="822472"/>
          </a:xfrm>
          <a:prstGeom prst="rect">
            <a:avLst/>
          </a:prstGeom>
          <a:noFill/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&quot;Not Allowed&quot; Symbol 3">
            <a:extLst>
              <a:ext uri="{FF2B5EF4-FFF2-40B4-BE49-F238E27FC236}">
                <a16:creationId xmlns:a16="http://schemas.microsoft.com/office/drawing/2014/main" id="{2568B008-F6CF-AC25-8859-044FD6275143}"/>
              </a:ext>
            </a:extLst>
          </p:cNvPr>
          <p:cNvSpPr/>
          <p:nvPr/>
        </p:nvSpPr>
        <p:spPr>
          <a:xfrm>
            <a:off x="8966147" y="2650047"/>
            <a:ext cx="879613" cy="879613"/>
          </a:xfrm>
          <a:prstGeom prst="noSmoking">
            <a:avLst>
              <a:gd name="adj" fmla="val 10772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37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051AE-655E-D899-F0F0-5099BDBF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AE9518-DC16-9F76-03D1-936C66AD57D0}"/>
              </a:ext>
            </a:extLst>
          </p:cNvPr>
          <p:cNvSpPr txBox="1"/>
          <p:nvPr/>
        </p:nvSpPr>
        <p:spPr>
          <a:xfrm>
            <a:off x="1903896" y="109537"/>
            <a:ext cx="838420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Arial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104BD-F4F1-6D0B-4311-754F37E843D5}"/>
              </a:ext>
            </a:extLst>
          </p:cNvPr>
          <p:cNvSpPr txBox="1"/>
          <p:nvPr/>
        </p:nvSpPr>
        <p:spPr>
          <a:xfrm>
            <a:off x="681921" y="791018"/>
            <a:ext cx="1102233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377">
              <a:defRPr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Machine Learning?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EE6108-AF23-5515-6109-4AA2C0F0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717" y="2522271"/>
            <a:ext cx="6184091" cy="36262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C5B930-4E6C-1CD2-E843-B24BF2F0B468}"/>
              </a:ext>
            </a:extLst>
          </p:cNvPr>
          <p:cNvSpPr txBox="1"/>
          <p:nvPr/>
        </p:nvSpPr>
        <p:spPr>
          <a:xfrm>
            <a:off x="584831" y="1379645"/>
            <a:ext cx="1102233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377">
              <a:defRPr/>
            </a:pPr>
            <a:r>
              <a:rPr lang="en-US" sz="2800" i="1" dirty="0">
                <a:ln w="0"/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Expectations VS Reality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A966CC-2E22-E17D-A86B-9B87BF98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43809" y="2465087"/>
            <a:ext cx="2415825" cy="3623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C88881-F920-718E-8535-71A1ACCE5F43}"/>
              </a:ext>
            </a:extLst>
          </p:cNvPr>
          <p:cNvSpPr txBox="1"/>
          <p:nvPr/>
        </p:nvSpPr>
        <p:spPr>
          <a:xfrm>
            <a:off x="4033309" y="3658753"/>
            <a:ext cx="14047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i="1" dirty="0">
                <a:ln w="0"/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endParaRPr 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5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52212-A8CD-5EF3-5C78-C11508B36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>
            <a:extLst>
              <a:ext uri="{FF2B5EF4-FFF2-40B4-BE49-F238E27FC236}">
                <a16:creationId xmlns:a16="http://schemas.microsoft.com/office/drawing/2014/main" id="{6082BFCF-2452-BF62-A636-2EEDED9459E0}"/>
              </a:ext>
            </a:extLst>
          </p:cNvPr>
          <p:cNvSpPr txBox="1">
            <a:spLocks/>
          </p:cNvSpPr>
          <p:nvPr/>
        </p:nvSpPr>
        <p:spPr>
          <a:xfrm>
            <a:off x="6707123" y="209159"/>
            <a:ext cx="5393436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1C75B3-DDB0-86E5-18CF-149F85C54155}"/>
              </a:ext>
            </a:extLst>
          </p:cNvPr>
          <p:cNvGrpSpPr/>
          <p:nvPr/>
        </p:nvGrpSpPr>
        <p:grpSpPr>
          <a:xfrm>
            <a:off x="6554343" y="1128436"/>
            <a:ext cx="5546213" cy="2150178"/>
            <a:chOff x="6707124" y="1392312"/>
            <a:chExt cx="5127355" cy="2866910"/>
          </a:xfrm>
          <a:noFill/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A6C92E-21EA-95B8-ED86-3781EA2A8CF0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46FEBF7-D29B-401F-0F2E-6D722D97C139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AF925D9-C37B-1506-9C05-9A4248541B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10DC47-2F63-E770-55E7-A9019178A41F}"/>
                </a:ext>
              </a:extLst>
            </p:cNvPr>
            <p:cNvSpPr txBox="1"/>
            <p:nvPr/>
          </p:nvSpPr>
          <p:spPr>
            <a:xfrm>
              <a:off x="6926281" y="1392312"/>
              <a:ext cx="458217" cy="615555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/>
                </a:rPr>
                <a:t>01</a:t>
              </a:r>
            </a:p>
          </p:txBody>
        </p:sp>
        <p:sp>
          <p:nvSpPr>
            <p:cNvPr id="8" name="Rectangle: Rounded Corners 28">
              <a:extLst>
                <a:ext uri="{FF2B5EF4-FFF2-40B4-BE49-F238E27FC236}">
                  <a16:creationId xmlns:a16="http://schemas.microsoft.com/office/drawing/2014/main" id="{594C4A1B-4D3F-B9E9-25B3-6C913AD99FE9}"/>
                </a:ext>
              </a:extLst>
            </p:cNvPr>
            <p:cNvSpPr/>
            <p:nvPr/>
          </p:nvSpPr>
          <p:spPr>
            <a:xfrm>
              <a:off x="7442391" y="1548878"/>
              <a:ext cx="4392088" cy="2710344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286020">
                <a:spcAft>
                  <a:spcPts val="1200"/>
                </a:spcAft>
              </a:pPr>
              <a:r>
                <a:rPr lang="en-GB" sz="2400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Machine Learning is a technology that “</a:t>
              </a:r>
              <a:r>
                <a:rPr lang="en-GB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allows computers to perform specific tasks intelligently, by learning from examples</a:t>
              </a:r>
              <a:r>
                <a:rPr lang="en-GB" sz="2400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”.</a:t>
              </a:r>
              <a:endPara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C30A83-5B34-74BB-B9BA-06A754A4BB8F}"/>
              </a:ext>
            </a:extLst>
          </p:cNvPr>
          <p:cNvGrpSpPr/>
          <p:nvPr/>
        </p:nvGrpSpPr>
        <p:grpSpPr>
          <a:xfrm>
            <a:off x="6554344" y="3723571"/>
            <a:ext cx="5271896" cy="1762989"/>
            <a:chOff x="6707124" y="1392310"/>
            <a:chExt cx="4873754" cy="2350657"/>
          </a:xfrm>
          <a:noFill/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3F541E-BD4E-CBA6-C163-A52AC2166E88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D5B384-B986-42D5-0665-6197601D0B17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B3F9E98-23B4-5536-992E-7045981AC4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B5EFBF-19E2-C087-AE80-E3BBC8D7CEA8}"/>
                </a:ext>
              </a:extLst>
            </p:cNvPr>
            <p:cNvSpPr txBox="1"/>
            <p:nvPr/>
          </p:nvSpPr>
          <p:spPr>
            <a:xfrm>
              <a:off x="6926281" y="1392310"/>
              <a:ext cx="458217" cy="615555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/>
                </a:rPr>
                <a:t>02</a:t>
              </a:r>
            </a:p>
          </p:txBody>
        </p:sp>
        <p:sp>
          <p:nvSpPr>
            <p:cNvPr id="14" name="Rectangle: Rounded Corners 35">
              <a:extLst>
                <a:ext uri="{FF2B5EF4-FFF2-40B4-BE49-F238E27FC236}">
                  <a16:creationId xmlns:a16="http://schemas.microsoft.com/office/drawing/2014/main" id="{5C7B2425-463F-7954-6067-CA2AC47B6AA1}"/>
                </a:ext>
              </a:extLst>
            </p:cNvPr>
            <p:cNvSpPr/>
            <p:nvPr/>
          </p:nvSpPr>
          <p:spPr>
            <a:xfrm>
              <a:off x="7442390" y="1548878"/>
              <a:ext cx="4138488" cy="219408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286020">
                <a:spcAft>
                  <a:spcPts val="1200"/>
                </a:spcAft>
              </a:pPr>
              <a:r>
                <a:rPr lang="en-GB" sz="2400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To do so, we use </a:t>
              </a:r>
              <a:r>
                <a:rPr lang="en-GB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Machine Learning algorithms</a:t>
              </a:r>
              <a:r>
                <a:rPr lang="en-GB" sz="2400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. Most of these work using </a:t>
              </a:r>
              <a:r>
                <a:rPr lang="en-GB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complex mathematical operations.</a:t>
              </a:r>
              <a:endPara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7AFBC80-858F-F4D3-F7FC-18A3E55A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6189019" cy="62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6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5CC60-45E1-211D-2592-C690D2276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744ACC-E04F-482C-2735-0C44739A11F9}"/>
              </a:ext>
            </a:extLst>
          </p:cNvPr>
          <p:cNvGrpSpPr/>
          <p:nvPr/>
        </p:nvGrpSpPr>
        <p:grpSpPr>
          <a:xfrm>
            <a:off x="1" y="823666"/>
            <a:ext cx="7456556" cy="1577014"/>
            <a:chOff x="6536592" y="1410006"/>
            <a:chExt cx="5485742" cy="2102689"/>
          </a:xfrm>
          <a:noFill/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58196A-9CA1-73CA-E2CC-B34B1320BCE2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C80ECCC-F69C-A956-433F-EB7F985FF244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962BC19-8AB7-8BA6-C64F-44E05942BC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EA306B-BA03-18B1-CE64-0723EF7FD690}"/>
                </a:ext>
              </a:extLst>
            </p:cNvPr>
            <p:cNvSpPr txBox="1"/>
            <p:nvPr/>
          </p:nvSpPr>
          <p:spPr>
            <a:xfrm>
              <a:off x="6848715" y="1414649"/>
              <a:ext cx="364646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12" name="Rectangle: Rounded Corners 28">
              <a:extLst>
                <a:ext uri="{FF2B5EF4-FFF2-40B4-BE49-F238E27FC236}">
                  <a16:creationId xmlns:a16="http://schemas.microsoft.com/office/drawing/2014/main" id="{92EB4070-B1E7-2FC4-58EA-709E0EFF9159}"/>
                </a:ext>
              </a:extLst>
            </p:cNvPr>
            <p:cNvSpPr/>
            <p:nvPr/>
          </p:nvSpPr>
          <p:spPr>
            <a:xfrm>
              <a:off x="6536592" y="1834863"/>
              <a:ext cx="5485742" cy="1677832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381350" algn="ctr">
                <a:spcAft>
                  <a:spcPts val="16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Artificial Intelligence: </a:t>
              </a:r>
              <a:r>
                <a:rPr lang="en-GB" sz="2400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a machine that can perceive its environment and learn from it, with the goal of performing a given task and/or achieve certain goals.</a:t>
              </a:r>
              <a:endPara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06C019-7190-4F06-2127-B5DEA7B21466}"/>
              </a:ext>
            </a:extLst>
          </p:cNvPr>
          <p:cNvGrpSpPr/>
          <p:nvPr/>
        </p:nvGrpSpPr>
        <p:grpSpPr>
          <a:xfrm>
            <a:off x="-146530" y="2824083"/>
            <a:ext cx="7603087" cy="1632005"/>
            <a:chOff x="6404613" y="1392310"/>
            <a:chExt cx="6948794" cy="2176011"/>
          </a:xfrm>
          <a:noFill/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8C98A6-0CB1-987B-AFC6-97F01B250C9B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266879F-4130-C7E9-F3F3-DEBE31F6FBD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D891386-615F-15EF-E801-720520A145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4BE80E-6E66-CD95-3219-4C1B9A428CD9}"/>
                </a:ext>
              </a:extLst>
            </p:cNvPr>
            <p:cNvSpPr txBox="1"/>
            <p:nvPr/>
          </p:nvSpPr>
          <p:spPr>
            <a:xfrm>
              <a:off x="6926281" y="1392310"/>
              <a:ext cx="452995" cy="615555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02</a:t>
              </a:r>
            </a:p>
          </p:txBody>
        </p:sp>
        <p:sp>
          <p:nvSpPr>
            <p:cNvPr id="24" name="Rectangle: Rounded Corners 35">
              <a:extLst>
                <a:ext uri="{FF2B5EF4-FFF2-40B4-BE49-F238E27FC236}">
                  <a16:creationId xmlns:a16="http://schemas.microsoft.com/office/drawing/2014/main" id="{C1E76B21-CEAD-439E-6D95-6BFE3DCDA0F2}"/>
                </a:ext>
              </a:extLst>
            </p:cNvPr>
            <p:cNvSpPr/>
            <p:nvPr/>
          </p:nvSpPr>
          <p:spPr>
            <a:xfrm>
              <a:off x="6404613" y="1890488"/>
              <a:ext cx="6948794" cy="1677833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381350" algn="ctr">
                <a:spcAft>
                  <a:spcPts val="16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Machine Learning: </a:t>
              </a:r>
              <a:r>
                <a:rPr lang="en-GB" sz="2400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algorithms capable of learning from data to recognise patterns, and generalise these patterns to new unseen data.</a:t>
              </a:r>
              <a:endPara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Title 18">
            <a:extLst>
              <a:ext uri="{FF2B5EF4-FFF2-40B4-BE49-F238E27FC236}">
                <a16:creationId xmlns:a16="http://schemas.microsoft.com/office/drawing/2014/main" id="{B21F0853-2D24-8A20-EAD4-A0FBF71C26A6}"/>
              </a:ext>
            </a:extLst>
          </p:cNvPr>
          <p:cNvSpPr txBox="1">
            <a:spLocks/>
          </p:cNvSpPr>
          <p:nvPr/>
        </p:nvSpPr>
        <p:spPr>
          <a:xfrm>
            <a:off x="1031559" y="81923"/>
            <a:ext cx="5393436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Useful Vocabulary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6D1A80-F0BE-198B-4A41-7D2EB6D8FAF9}"/>
              </a:ext>
            </a:extLst>
          </p:cNvPr>
          <p:cNvGrpSpPr/>
          <p:nvPr/>
        </p:nvGrpSpPr>
        <p:grpSpPr>
          <a:xfrm>
            <a:off x="-146530" y="4715148"/>
            <a:ext cx="7603087" cy="1624130"/>
            <a:chOff x="6404613" y="1402811"/>
            <a:chExt cx="6948794" cy="2165511"/>
          </a:xfrm>
          <a:noFill/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3C323E4-D3C6-CACF-A310-256C146A634F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9B204C9-8D50-5341-808C-D5F56876BA4E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A6529FA-AFB6-3442-8881-44DB0EADAF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09424A-5F1B-6F2A-ADE0-62FBD029C6D8}"/>
                </a:ext>
              </a:extLst>
            </p:cNvPr>
            <p:cNvSpPr txBox="1"/>
            <p:nvPr/>
          </p:nvSpPr>
          <p:spPr>
            <a:xfrm>
              <a:off x="6946242" y="1402811"/>
              <a:ext cx="452995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DB15D16-F949-ABA5-6C08-558414FF5C06}"/>
                </a:ext>
              </a:extLst>
            </p:cNvPr>
            <p:cNvSpPr/>
            <p:nvPr/>
          </p:nvSpPr>
          <p:spPr>
            <a:xfrm>
              <a:off x="6404613" y="1890489"/>
              <a:ext cx="6948794" cy="1677833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381350" algn="ctr">
                <a:spcAft>
                  <a:spcPts val="1600"/>
                </a:spcAft>
              </a:pPr>
              <a:r>
                <a:rPr lang="en-GB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Deep Learning: </a:t>
              </a:r>
              <a:r>
                <a:rPr lang="en-GB" sz="2400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subset of Machine Learning that uses Neural Networks to learn from data and recognise patterns.</a:t>
              </a:r>
              <a:endPara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9525035A-EEC6-F532-180D-3C888127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557" y="0"/>
            <a:ext cx="4735444" cy="62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910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9A0C-784D-3DAB-131F-44A975DE2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>
            <a:extLst>
              <a:ext uri="{FF2B5EF4-FFF2-40B4-BE49-F238E27FC236}">
                <a16:creationId xmlns:a16="http://schemas.microsoft.com/office/drawing/2014/main" id="{1D712DF2-8487-E207-626E-CAD607F63E6C}"/>
              </a:ext>
            </a:extLst>
          </p:cNvPr>
          <p:cNvSpPr txBox="1">
            <a:spLocks/>
          </p:cNvSpPr>
          <p:nvPr/>
        </p:nvSpPr>
        <p:spPr>
          <a:xfrm>
            <a:off x="2069600" y="209159"/>
            <a:ext cx="8052801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History of the technology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35D3E9-C3CA-BA18-7D5E-7204F7FF35E6}"/>
              </a:ext>
            </a:extLst>
          </p:cNvPr>
          <p:cNvSpPr/>
          <p:nvPr/>
        </p:nvSpPr>
        <p:spPr>
          <a:xfrm>
            <a:off x="7343291" y="1795101"/>
            <a:ext cx="4448392" cy="407040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CCD092-27DC-FAA7-63E1-8A267E417E53}"/>
              </a:ext>
            </a:extLst>
          </p:cNvPr>
          <p:cNvSpPr/>
          <p:nvPr/>
        </p:nvSpPr>
        <p:spPr>
          <a:xfrm>
            <a:off x="8773273" y="2679588"/>
            <a:ext cx="2885243" cy="269764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C0EF4C-E9C9-7E26-111A-4FF254947063}"/>
              </a:ext>
            </a:extLst>
          </p:cNvPr>
          <p:cNvSpPr/>
          <p:nvPr/>
        </p:nvSpPr>
        <p:spPr>
          <a:xfrm>
            <a:off x="10084208" y="3464097"/>
            <a:ext cx="1447061" cy="1438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CCE3-845E-E2F9-B717-369BB5C533A9}"/>
              </a:ext>
            </a:extLst>
          </p:cNvPr>
          <p:cNvSpPr txBox="1"/>
          <p:nvPr/>
        </p:nvSpPr>
        <p:spPr>
          <a:xfrm>
            <a:off x="9345386" y="3131324"/>
            <a:ext cx="9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</a:t>
            </a:r>
            <a:b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453B3-FBCF-3952-C2DE-8B38EBAD419C}"/>
              </a:ext>
            </a:extLst>
          </p:cNvPr>
          <p:cNvSpPr txBox="1"/>
          <p:nvPr/>
        </p:nvSpPr>
        <p:spPr>
          <a:xfrm>
            <a:off x="7999039" y="2470580"/>
            <a:ext cx="1143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b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Intelligence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55940B4-D60C-9F77-16D6-EEE024301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17" y="1947990"/>
            <a:ext cx="5975420" cy="3917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B6F1BE9-FD9E-E312-364F-715728DCA06F}"/>
              </a:ext>
            </a:extLst>
          </p:cNvPr>
          <p:cNvSpPr/>
          <p:nvPr/>
        </p:nvSpPr>
        <p:spPr>
          <a:xfrm>
            <a:off x="6395763" y="3480394"/>
            <a:ext cx="1090556" cy="9955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5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291B6-A6A1-4C16-2842-0F88DA5E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733EBCE-B00B-DD80-E19D-C41E4B791B6E}"/>
              </a:ext>
            </a:extLst>
          </p:cNvPr>
          <p:cNvGrpSpPr/>
          <p:nvPr/>
        </p:nvGrpSpPr>
        <p:grpSpPr>
          <a:xfrm>
            <a:off x="0" y="810394"/>
            <a:ext cx="7518400" cy="1504310"/>
            <a:chOff x="6536592" y="1392311"/>
            <a:chExt cx="5531240" cy="2005750"/>
          </a:xfrm>
          <a:noFill/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171911-31E6-BEC0-71C1-B7FB6B122433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2A29054-39A6-8EA4-2074-2CBACEBDC650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529DEDA-8279-FE74-26BB-8D58786DE2A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B27565-6DE5-D680-BB77-3327CFD256E4}"/>
                </a:ext>
              </a:extLst>
            </p:cNvPr>
            <p:cNvSpPr txBox="1"/>
            <p:nvPr/>
          </p:nvSpPr>
          <p:spPr>
            <a:xfrm>
              <a:off x="6926281" y="1392311"/>
              <a:ext cx="364646" cy="615555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12" name="Rectangle: Rounded Corners 28">
              <a:extLst>
                <a:ext uri="{FF2B5EF4-FFF2-40B4-BE49-F238E27FC236}">
                  <a16:creationId xmlns:a16="http://schemas.microsoft.com/office/drawing/2014/main" id="{E4DB8552-5352-A480-8A5F-92C7191B6CE1}"/>
                </a:ext>
              </a:extLst>
            </p:cNvPr>
            <p:cNvSpPr/>
            <p:nvPr/>
          </p:nvSpPr>
          <p:spPr>
            <a:xfrm>
              <a:off x="6536592" y="1834862"/>
              <a:ext cx="5531240" cy="156319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lvl="0" algn="ctr">
                <a:defRPr/>
              </a:pPr>
              <a:r>
                <a:rPr lang="en-US" sz="2400" b="1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Wildlife Conservation</a:t>
              </a:r>
              <a:r>
                <a:rPr lang="en-US" sz="2400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species identification using </a:t>
              </a:r>
            </a:p>
            <a:p>
              <a:pPr lvl="0" algn="ctr">
                <a:defRPr/>
              </a:pPr>
              <a:r>
                <a:rPr lang="en-US" sz="2400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AI-powered cameras</a:t>
              </a:r>
            </a:p>
            <a:p>
              <a:pPr lvl="0" algn="ctr">
                <a:defRPr/>
              </a:pPr>
              <a:r>
                <a:rPr lang="en-GB" sz="1867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Using AI for Wildlife Population Conservation - Google (about.google)</a:t>
              </a:r>
              <a:endParaRPr lang="en-US" sz="1867" i="1" dirty="0">
                <a:ln w="0"/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2648E7-5A8E-63B9-844B-E467BA8AE93C}"/>
              </a:ext>
            </a:extLst>
          </p:cNvPr>
          <p:cNvGrpSpPr/>
          <p:nvPr/>
        </p:nvGrpSpPr>
        <p:grpSpPr>
          <a:xfrm>
            <a:off x="-146530" y="2453027"/>
            <a:ext cx="7603087" cy="1460055"/>
            <a:chOff x="6404613" y="1392310"/>
            <a:chExt cx="6948794" cy="1946744"/>
          </a:xfrm>
          <a:noFill/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5A6480-8F51-29A7-458F-D36BA3AF95E4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E22B6CC-7300-BFDC-9FDB-97525A0370A8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AB497BD-0413-11A3-FFC5-9DA518B8A9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F6F88F-9A87-3F55-3E58-0AC037D21D9D}"/>
                </a:ext>
              </a:extLst>
            </p:cNvPr>
            <p:cNvSpPr txBox="1"/>
            <p:nvPr/>
          </p:nvSpPr>
          <p:spPr>
            <a:xfrm>
              <a:off x="6926281" y="1392310"/>
              <a:ext cx="452995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02</a:t>
              </a:r>
            </a:p>
          </p:txBody>
        </p:sp>
        <p:sp>
          <p:nvSpPr>
            <p:cNvPr id="24" name="Rectangle: Rounded Corners 35">
              <a:extLst>
                <a:ext uri="{FF2B5EF4-FFF2-40B4-BE49-F238E27FC236}">
                  <a16:creationId xmlns:a16="http://schemas.microsoft.com/office/drawing/2014/main" id="{5D33C35C-0795-7F04-6965-A8C1F9EB1741}"/>
                </a:ext>
              </a:extLst>
            </p:cNvPr>
            <p:cNvSpPr/>
            <p:nvPr/>
          </p:nvSpPr>
          <p:spPr>
            <a:xfrm>
              <a:off x="6404613" y="1890490"/>
              <a:ext cx="6948794" cy="1448564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lvl="0" algn="ctr">
                <a:defRPr/>
              </a:pPr>
              <a:r>
                <a:rPr lang="en-US" sz="2400" b="1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Healthcare</a:t>
              </a:r>
              <a:r>
                <a:rPr lang="en-US" sz="2400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tumor detection using Deep Learning</a:t>
              </a:r>
            </a:p>
            <a:p>
              <a:pPr lvl="0" algn="ctr">
                <a:defRPr/>
              </a:pPr>
              <a:r>
                <a:rPr lang="en-GB" sz="1867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Applied machine learning in cancer research: A systematic review for patient diagnosis, classification and prognosis - PMC (nih.gov)</a:t>
              </a:r>
              <a:endParaRPr lang="en-US" sz="1867" i="1" dirty="0">
                <a:ln w="0"/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Title 18">
            <a:extLst>
              <a:ext uri="{FF2B5EF4-FFF2-40B4-BE49-F238E27FC236}">
                <a16:creationId xmlns:a16="http://schemas.microsoft.com/office/drawing/2014/main" id="{76F773B2-B49E-A207-B78D-C9A3A7A3F2EC}"/>
              </a:ext>
            </a:extLst>
          </p:cNvPr>
          <p:cNvSpPr txBox="1">
            <a:spLocks/>
          </p:cNvSpPr>
          <p:nvPr/>
        </p:nvSpPr>
        <p:spPr>
          <a:xfrm>
            <a:off x="229347" y="67465"/>
            <a:ext cx="6971708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Examples of 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B59E5E-3C10-3F28-8974-ED93B8AA51B2}"/>
              </a:ext>
            </a:extLst>
          </p:cNvPr>
          <p:cNvGrpSpPr/>
          <p:nvPr/>
        </p:nvGrpSpPr>
        <p:grpSpPr>
          <a:xfrm>
            <a:off x="-146531" y="4336216"/>
            <a:ext cx="7664931" cy="1847247"/>
            <a:chOff x="6404613" y="1392310"/>
            <a:chExt cx="7005316" cy="2463000"/>
          </a:xfrm>
          <a:noFill/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066EB1F-A05B-FC40-48F3-124E49AE1060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C813D70-F6F9-3F8D-5525-8EA6DB005BEB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1CAD0BB-91E0-88F7-8E5B-9DCB8346F8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66E7A1-5B40-3AC1-3191-9D09FAF0BADE}"/>
                </a:ext>
              </a:extLst>
            </p:cNvPr>
            <p:cNvSpPr txBox="1"/>
            <p:nvPr/>
          </p:nvSpPr>
          <p:spPr>
            <a:xfrm>
              <a:off x="6926281" y="1392310"/>
              <a:ext cx="452995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DF53C16-A59C-834F-6946-5B2920625AD1}"/>
                </a:ext>
              </a:extLst>
            </p:cNvPr>
            <p:cNvSpPr/>
            <p:nvPr/>
          </p:nvSpPr>
          <p:spPr>
            <a:xfrm>
              <a:off x="6404613" y="1890490"/>
              <a:ext cx="7005316" cy="1964820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lvl="0" algn="ctr">
                <a:defRPr/>
              </a:pPr>
              <a:r>
                <a:rPr lang="en-US" sz="2400" b="1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Language Learning</a:t>
              </a:r>
              <a:r>
                <a:rPr lang="en-US" sz="2400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automatic exercise </a:t>
              </a:r>
            </a:p>
            <a:p>
              <a:pPr lvl="0" algn="ctr">
                <a:defRPr/>
              </a:pPr>
              <a:r>
                <a:rPr lang="en-US" sz="2400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generation and correction </a:t>
              </a:r>
            </a:p>
            <a:p>
              <a:pPr lvl="0" algn="ctr">
                <a:defRPr/>
              </a:pPr>
              <a:r>
                <a:rPr lang="en-GB" sz="1867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Amazing Ways Duolingo Is Using Artificial Intelligence To Deliver Free Language Learning (forbes.com)</a:t>
              </a:r>
              <a:endParaRPr lang="en-US" sz="1867" i="1" dirty="0">
                <a:ln w="0"/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A2E7A2-D7D8-F3D4-6108-A935E9C66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400" y="81923"/>
            <a:ext cx="4673600" cy="62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7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3B7BA-0596-15C7-314F-724EFA38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B55D0C-AF4C-B9BA-85EE-2DAE0408B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8" y="141325"/>
            <a:ext cx="11919880" cy="6077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600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F0B4-FBC9-4CA9-20C7-C43DA333C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E451F5B-4063-C31F-C07D-7B3AF4350C6C}"/>
              </a:ext>
            </a:extLst>
          </p:cNvPr>
          <p:cNvSpPr txBox="1"/>
          <p:nvPr/>
        </p:nvSpPr>
        <p:spPr>
          <a:xfrm>
            <a:off x="5353877" y="731282"/>
            <a:ext cx="6838123" cy="419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667" b="1" dirty="0">
                <a:solidFill>
                  <a:schemeClr val="bg1"/>
                </a:solidFill>
              </a:rPr>
              <a:t>Creating a Machine Learning Script:</a:t>
            </a:r>
          </a:p>
          <a:p>
            <a:pPr algn="ctr"/>
            <a:r>
              <a:rPr lang="en-GB" sz="6667" b="1" dirty="0">
                <a:solidFill>
                  <a:srgbClr val="00B0F0"/>
                </a:solidFill>
              </a:rPr>
              <a:t>Task Breakdown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4F22F03-8397-7B98-C5B0-7D570421A831}"/>
              </a:ext>
            </a:extLst>
          </p:cNvPr>
          <p:cNvSpPr/>
          <p:nvPr/>
        </p:nvSpPr>
        <p:spPr>
          <a:xfrm>
            <a:off x="11062448" y="5225987"/>
            <a:ext cx="977153" cy="986119"/>
          </a:xfrm>
          <a:prstGeom prst="rightArrow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745665F-209B-6450-7D9E-4D9F5409D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208" y="6306448"/>
            <a:ext cx="992793" cy="55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0E387-4D00-60FB-AE52-1A9EB029E1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84" r="7821"/>
          <a:stretch/>
        </p:blipFill>
        <p:spPr>
          <a:xfrm>
            <a:off x="0" y="0"/>
            <a:ext cx="5353877" cy="63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2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B8E0-2283-7BD5-E190-FC66E9D4B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903D13-776D-2E74-C1A0-4F13FA9E9419}"/>
              </a:ext>
            </a:extLst>
          </p:cNvPr>
          <p:cNvGrpSpPr/>
          <p:nvPr/>
        </p:nvGrpSpPr>
        <p:grpSpPr>
          <a:xfrm>
            <a:off x="-1" y="823666"/>
            <a:ext cx="7279863" cy="5001707"/>
            <a:chOff x="6536592" y="1410006"/>
            <a:chExt cx="5355750" cy="6668949"/>
          </a:xfrm>
          <a:noFill/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A16AF7-77AC-8CDC-D6B1-2A4E37E8C4C5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44C70A4-541C-2F8A-FD92-50DCC34E511C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2CCE646-C84A-5436-ECE5-0C40379615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: Rounded Corners 28">
              <a:extLst>
                <a:ext uri="{FF2B5EF4-FFF2-40B4-BE49-F238E27FC236}">
                  <a16:creationId xmlns:a16="http://schemas.microsoft.com/office/drawing/2014/main" id="{EC4F23DB-97A7-387A-7F8D-B582115B34DE}"/>
                </a:ext>
              </a:extLst>
            </p:cNvPr>
            <p:cNvSpPr/>
            <p:nvPr/>
          </p:nvSpPr>
          <p:spPr>
            <a:xfrm>
              <a:off x="6536592" y="1834862"/>
              <a:ext cx="5355750" cy="6244093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457189" indent="-457189" algn="ctr" defTabSz="914377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en-GB" sz="2400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 work in the construction industry. </a:t>
              </a:r>
            </a:p>
            <a:p>
              <a:pPr marL="457189" indent="-457189" algn="ctr" defTabSz="914377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en-GB" sz="2400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 are monitoring thousands of construction sites across the UK.</a:t>
              </a:r>
            </a:p>
            <a:p>
              <a:pPr marL="457189" indent="-457189" algn="ctr" defTabSz="914377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en-GB" sz="2400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 do have a planned end date for each of these but as we know, constructions often run late.</a:t>
              </a:r>
            </a:p>
            <a:p>
              <a:pPr marL="457189" indent="-457189" algn="ctr" defTabSz="914377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en-GB" sz="2400" i="1" dirty="0">
                  <a:ln w="0"/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Using images of the construction site, you can predict how many more days a construction is likely to take.</a:t>
              </a:r>
              <a:endParaRPr lang="en-US" sz="2400" i="1" dirty="0">
                <a:ln w="0"/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Title 18">
            <a:extLst>
              <a:ext uri="{FF2B5EF4-FFF2-40B4-BE49-F238E27FC236}">
                <a16:creationId xmlns:a16="http://schemas.microsoft.com/office/drawing/2014/main" id="{BD04EEF5-BB16-153E-3F2C-D65563FCC251}"/>
              </a:ext>
            </a:extLst>
          </p:cNvPr>
          <p:cNvSpPr txBox="1">
            <a:spLocks/>
          </p:cNvSpPr>
          <p:nvPr/>
        </p:nvSpPr>
        <p:spPr>
          <a:xfrm>
            <a:off x="229347" y="67465"/>
            <a:ext cx="6971708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Case Scenario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71210-8345-EA08-2A35-1F23BDE4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39" r="15396"/>
          <a:stretch/>
        </p:blipFill>
        <p:spPr>
          <a:xfrm>
            <a:off x="7279863" y="13436"/>
            <a:ext cx="4912139" cy="62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8098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37D83-78D4-8997-FD4E-A4EAA6450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C8E7040-5208-8ABD-50AE-C25452D4F59D}"/>
              </a:ext>
            </a:extLst>
          </p:cNvPr>
          <p:cNvGrpSpPr/>
          <p:nvPr/>
        </p:nvGrpSpPr>
        <p:grpSpPr>
          <a:xfrm>
            <a:off x="-1" y="759883"/>
            <a:ext cx="8163340" cy="949137"/>
            <a:chOff x="6536592" y="1501656"/>
            <a:chExt cx="6057716" cy="1265516"/>
          </a:xfrm>
          <a:noFill/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9F5AC6-F82B-EC3E-60A0-C7E381C60106}"/>
                </a:ext>
              </a:extLst>
            </p:cNvPr>
            <p:cNvSpPr txBox="1"/>
            <p:nvPr/>
          </p:nvSpPr>
          <p:spPr>
            <a:xfrm>
              <a:off x="6926281" y="1501656"/>
              <a:ext cx="317842" cy="506208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1867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12" name="Rectangle: Rounded Corners 28">
              <a:extLst>
                <a:ext uri="{FF2B5EF4-FFF2-40B4-BE49-F238E27FC236}">
                  <a16:creationId xmlns:a16="http://schemas.microsoft.com/office/drawing/2014/main" id="{10903475-6C14-15C6-576D-72CFA3F0192B}"/>
                </a:ext>
              </a:extLst>
            </p:cNvPr>
            <p:cNvSpPr/>
            <p:nvPr/>
          </p:nvSpPr>
          <p:spPr>
            <a:xfrm>
              <a:off x="6536592" y="1834865"/>
              <a:ext cx="6057716" cy="932307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381350">
                <a:spcAft>
                  <a:spcPts val="1600"/>
                </a:spcAft>
              </a:pPr>
              <a:r>
                <a:rPr lang="en-GB" sz="1867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Collect and process </a:t>
              </a:r>
              <a:r>
                <a:rPr lang="en-GB" sz="1867" b="1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historical</a:t>
              </a:r>
              <a:r>
                <a:rPr lang="en-GB" sz="1867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 </a:t>
              </a:r>
              <a:r>
                <a:rPr lang="en-GB" sz="1867" b="1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annotated</a:t>
              </a:r>
              <a:r>
                <a:rPr lang="en-GB" sz="1867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 data. </a:t>
              </a:r>
              <a:r>
                <a:rPr lang="en-GB" sz="1867" i="1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Example: 1’000 images of construction sites, annotated for how many more days the construction took</a:t>
              </a:r>
              <a:r>
                <a:rPr lang="en-GB" sz="1867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. </a:t>
              </a:r>
              <a:endParaRPr lang="en-GB" sz="1867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B31D5A-C6CF-2B8C-A2FF-F65DE07D953E}"/>
              </a:ext>
            </a:extLst>
          </p:cNvPr>
          <p:cNvGrpSpPr/>
          <p:nvPr/>
        </p:nvGrpSpPr>
        <p:grpSpPr>
          <a:xfrm>
            <a:off x="-1" y="1927385"/>
            <a:ext cx="8163340" cy="1059593"/>
            <a:chOff x="6601663" y="1410006"/>
            <a:chExt cx="7405777" cy="1412791"/>
          </a:xfrm>
          <a:noFill/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C1A615-8C5A-7E11-FCF6-F7FC74267929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814A0B5-9998-11B4-A0BF-774FBB378B3E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CFC50A-B388-1D5F-96A5-1705A0A38F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6FC668-39EF-F97E-5078-38AB27824476}"/>
                </a:ext>
              </a:extLst>
            </p:cNvPr>
            <p:cNvSpPr txBox="1"/>
            <p:nvPr/>
          </p:nvSpPr>
          <p:spPr>
            <a:xfrm>
              <a:off x="6926281" y="1501656"/>
              <a:ext cx="388573" cy="506208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1867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02</a:t>
              </a:r>
            </a:p>
          </p:txBody>
        </p:sp>
        <p:sp>
          <p:nvSpPr>
            <p:cNvPr id="24" name="Rectangle: Rounded Corners 35">
              <a:extLst>
                <a:ext uri="{FF2B5EF4-FFF2-40B4-BE49-F238E27FC236}">
                  <a16:creationId xmlns:a16="http://schemas.microsoft.com/office/drawing/2014/main" id="{555004E7-7861-018D-BF6B-FC96BDD1F2B6}"/>
                </a:ext>
              </a:extLst>
            </p:cNvPr>
            <p:cNvSpPr/>
            <p:nvPr/>
          </p:nvSpPr>
          <p:spPr>
            <a:xfrm>
              <a:off x="6601663" y="1890490"/>
              <a:ext cx="7405777" cy="932307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381350">
                <a:spcAft>
                  <a:spcPts val="1600"/>
                </a:spcAft>
              </a:pPr>
              <a:r>
                <a:rPr lang="en-GB" sz="1867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Select a relevant ML algorithm (or create it – only for experts/researchers). </a:t>
              </a:r>
              <a:r>
                <a:rPr lang="en-GB" sz="1867" i="1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Example: logistic regression, SVM, etc.</a:t>
              </a:r>
              <a:endParaRPr lang="en-GB" sz="1867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Title 18">
            <a:extLst>
              <a:ext uri="{FF2B5EF4-FFF2-40B4-BE49-F238E27FC236}">
                <a16:creationId xmlns:a16="http://schemas.microsoft.com/office/drawing/2014/main" id="{3036F0C0-A0C0-5E38-AC60-CE3535F5B27F}"/>
              </a:ext>
            </a:extLst>
          </p:cNvPr>
          <p:cNvSpPr txBox="1">
            <a:spLocks/>
          </p:cNvSpPr>
          <p:nvPr/>
        </p:nvSpPr>
        <p:spPr>
          <a:xfrm>
            <a:off x="1031559" y="81923"/>
            <a:ext cx="5393436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Case Scenario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19BE9B-236D-1B76-A757-436359271FA9}"/>
              </a:ext>
            </a:extLst>
          </p:cNvPr>
          <p:cNvGrpSpPr/>
          <p:nvPr/>
        </p:nvGrpSpPr>
        <p:grpSpPr>
          <a:xfrm>
            <a:off x="-1" y="3324668"/>
            <a:ext cx="8163340" cy="1360809"/>
            <a:chOff x="6603129" y="1410006"/>
            <a:chExt cx="7460834" cy="1814413"/>
          </a:xfrm>
          <a:noFill/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D04DAA9-7976-8EDD-2FEE-3DD5A5452CAD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E138464-2C01-AE24-6A87-C4DC997C6FE7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CBE7AB9-9091-79A7-3C9D-661DE047E5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1E223D-3B61-CFEB-FE14-71ABAC11FA01}"/>
                </a:ext>
              </a:extLst>
            </p:cNvPr>
            <p:cNvSpPr txBox="1"/>
            <p:nvPr/>
          </p:nvSpPr>
          <p:spPr>
            <a:xfrm>
              <a:off x="6926281" y="1501656"/>
              <a:ext cx="391462" cy="506209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1867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03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0CB52F4-00A1-9235-555D-0D0B9B745177}"/>
                </a:ext>
              </a:extLst>
            </p:cNvPr>
            <p:cNvSpPr/>
            <p:nvPr/>
          </p:nvSpPr>
          <p:spPr>
            <a:xfrm>
              <a:off x="6603129" y="1890490"/>
              <a:ext cx="7460834" cy="133392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381350">
                <a:spcAft>
                  <a:spcPts val="1600"/>
                </a:spcAft>
              </a:pPr>
              <a:r>
                <a:rPr lang="en-GB" sz="1867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Train it on the annotated data: the model will start recognising patterns. </a:t>
              </a:r>
              <a:r>
                <a:rPr lang="en-GB" sz="1867" i="1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For example, every time at least 4 walls are detected in the picture, the construction is likely to finish within the next 500 days.</a:t>
              </a:r>
              <a:endParaRPr lang="en-GB" sz="1867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DF7A08-6773-EE57-B2C0-DFFD9109D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340" y="-1"/>
            <a:ext cx="4028661" cy="62993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C3DD2B-D25C-425D-11D8-4154A03C8E58}"/>
              </a:ext>
            </a:extLst>
          </p:cNvPr>
          <p:cNvGrpSpPr/>
          <p:nvPr/>
        </p:nvGrpSpPr>
        <p:grpSpPr>
          <a:xfrm>
            <a:off x="-1" y="4946565"/>
            <a:ext cx="8163340" cy="1343139"/>
            <a:chOff x="6603129" y="1410006"/>
            <a:chExt cx="7460834" cy="1790853"/>
          </a:xfrm>
          <a:noFill/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CB8598-748F-EE5A-0128-65A02597EB16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DAD7AF4-DACA-8916-9019-27C1E6C266B5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A3E7CEC-B752-E1E7-15AF-35EBD224DA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CFDFA4-A7DC-72EB-2438-B41104680BFB}"/>
                </a:ext>
              </a:extLst>
            </p:cNvPr>
            <p:cNvSpPr txBox="1"/>
            <p:nvPr/>
          </p:nvSpPr>
          <p:spPr>
            <a:xfrm>
              <a:off x="6926281" y="1501656"/>
              <a:ext cx="391462" cy="506209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1867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04</a:t>
              </a:r>
            </a:p>
          </p:txBody>
        </p:sp>
        <p:sp>
          <p:nvSpPr>
            <p:cNvPr id="8" name="Rectangle: Rounded Corners 35">
              <a:extLst>
                <a:ext uri="{FF2B5EF4-FFF2-40B4-BE49-F238E27FC236}">
                  <a16:creationId xmlns:a16="http://schemas.microsoft.com/office/drawing/2014/main" id="{C119D9FC-26AA-B4AE-0927-534B52C784D9}"/>
                </a:ext>
              </a:extLst>
            </p:cNvPr>
            <p:cNvSpPr/>
            <p:nvPr/>
          </p:nvSpPr>
          <p:spPr>
            <a:xfrm>
              <a:off x="6603129" y="1866930"/>
              <a:ext cx="7460834" cy="1333929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381350">
                <a:spcAft>
                  <a:spcPts val="1600"/>
                </a:spcAft>
              </a:pPr>
              <a:r>
                <a:rPr lang="en-GB" sz="1867" dirty="0">
                  <a:solidFill>
                    <a:schemeClr val="bg1"/>
                  </a:solidFill>
                  <a:latin typeface="Calibri" panose="020F0502020204030204" pitchFamily="34" charset="0"/>
                  <a:ea typeface="+mn-lt"/>
                  <a:cs typeface="Calibri" panose="020F0502020204030204" pitchFamily="34" charset="0"/>
                </a:rPr>
                <a:t>Test it on your new data: give it an image that it has never seen before and ask for a prediction. If it guesses correctly, you can use your model to predict future outcomes.</a:t>
              </a:r>
              <a:endParaRPr lang="en-GB" sz="1867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839122-34EA-BA97-8A78-864CDB9F3DF3}"/>
              </a:ext>
            </a:extLst>
          </p:cNvPr>
          <p:cNvCxnSpPr/>
          <p:nvPr/>
        </p:nvCxnSpPr>
        <p:spPr>
          <a:xfrm>
            <a:off x="116249" y="690513"/>
            <a:ext cx="5372305" cy="0"/>
          </a:xfrm>
          <a:prstGeom prst="line">
            <a:avLst/>
          </a:prstGeom>
          <a:noFill/>
          <a:ln>
            <a:solidFill>
              <a:srgbClr val="168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D6F33C-6099-2293-3D96-1F1458089BE4}"/>
              </a:ext>
            </a:extLst>
          </p:cNvPr>
          <p:cNvCxnSpPr>
            <a:cxnSpLocks/>
          </p:cNvCxnSpPr>
          <p:nvPr/>
        </p:nvCxnSpPr>
        <p:spPr>
          <a:xfrm>
            <a:off x="116249" y="690513"/>
            <a:ext cx="1089580" cy="0"/>
          </a:xfrm>
          <a:prstGeom prst="line">
            <a:avLst/>
          </a:prstGeom>
          <a:noFill/>
          <a:ln w="53975">
            <a:solidFill>
              <a:srgbClr val="168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58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4D337-E73E-B580-A212-CA0798C7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F8B50B8-C048-7F0A-58BE-D6FDC5154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208" y="6306448"/>
            <a:ext cx="992793" cy="55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E9F82-AF43-C98A-13D2-7FC69CD81A2D}"/>
              </a:ext>
            </a:extLst>
          </p:cNvPr>
          <p:cNvSpPr txBox="1"/>
          <p:nvPr/>
        </p:nvSpPr>
        <p:spPr>
          <a:xfrm>
            <a:off x="216670" y="1452749"/>
            <a:ext cx="111743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Please open the following tabs via the web browser:</a:t>
            </a:r>
            <a:endParaRPr lang="en-GB" sz="40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742950" indent="-742950">
              <a:buFont typeface="+mj-lt"/>
              <a:buAutoNum type="arabicPeriod"/>
            </a:pPr>
            <a:r>
              <a:rPr lang="en-GB" sz="4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https://bit.ly/41HqHzN</a:t>
            </a:r>
            <a:r>
              <a:rPr lang="en-GB" sz="4000" dirty="0">
                <a:solidFill>
                  <a:schemeClr val="bg1"/>
                </a:solidFill>
              </a:rPr>
              <a:t> - Link to slides &amp; Exercise images 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4000" dirty="0">
                <a:solidFill>
                  <a:schemeClr val="bg1"/>
                </a:solidFill>
              </a:rPr>
              <a:t>Slido.com – Link to live polls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4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https://bit.ly/3EktSUA</a:t>
            </a:r>
            <a:r>
              <a:rPr lang="en-GB" sz="4000" dirty="0">
                <a:solidFill>
                  <a:schemeClr val="bg1"/>
                </a:solidFill>
              </a:rPr>
              <a:t> - Link to Exercise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14FB1-79F1-62B6-06E9-9787DC01DF43}"/>
              </a:ext>
            </a:extLst>
          </p:cNvPr>
          <p:cNvSpPr txBox="1"/>
          <p:nvPr/>
        </p:nvSpPr>
        <p:spPr>
          <a:xfrm>
            <a:off x="216671" y="243746"/>
            <a:ext cx="10437153" cy="1118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67" b="1" dirty="0">
                <a:solidFill>
                  <a:schemeClr val="bg1"/>
                </a:solidFill>
              </a:rPr>
              <a:t>BEFORE WE GET STARTED:</a:t>
            </a:r>
            <a:endParaRPr lang="en-GB" sz="6667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37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D3C16-0186-16A0-B62F-69B2781A8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>
            <a:extLst>
              <a:ext uri="{FF2B5EF4-FFF2-40B4-BE49-F238E27FC236}">
                <a16:creationId xmlns:a16="http://schemas.microsoft.com/office/drawing/2014/main" id="{F875C668-8810-6113-A81A-4DC21F28F3DE}"/>
              </a:ext>
            </a:extLst>
          </p:cNvPr>
          <p:cNvSpPr txBox="1">
            <a:spLocks/>
          </p:cNvSpPr>
          <p:nvPr/>
        </p:nvSpPr>
        <p:spPr>
          <a:xfrm>
            <a:off x="3399283" y="209159"/>
            <a:ext cx="5393436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Case Scenario</a:t>
            </a:r>
          </a:p>
        </p:txBody>
      </p:sp>
      <p:pic>
        <p:nvPicPr>
          <p:cNvPr id="4" name="Picture 3" descr="A building under construction with a mountain in the background&#10;&#10;Description automatically generated">
            <a:extLst>
              <a:ext uri="{FF2B5EF4-FFF2-40B4-BE49-F238E27FC236}">
                <a16:creationId xmlns:a16="http://schemas.microsoft.com/office/drawing/2014/main" id="{2BEC6D52-ADAA-C2D0-A2AA-D72058CDB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08" y="920973"/>
            <a:ext cx="1510864" cy="1133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house under construction with a garage&#10;&#10;Description automatically generated">
            <a:extLst>
              <a:ext uri="{FF2B5EF4-FFF2-40B4-BE49-F238E27FC236}">
                <a16:creationId xmlns:a16="http://schemas.microsoft.com/office/drawing/2014/main" id="{EE6ABB20-51D2-A073-7BBB-AF3CA9A19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99" y="3907890"/>
            <a:ext cx="1993796" cy="1517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house with a pile of dirt&#10;&#10;Description automatically generated">
            <a:extLst>
              <a:ext uri="{FF2B5EF4-FFF2-40B4-BE49-F238E27FC236}">
                <a16:creationId xmlns:a16="http://schemas.microsoft.com/office/drawing/2014/main" id="{1054EDB8-5952-1AC6-1C24-3EAC505D6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719" y="920974"/>
            <a:ext cx="1510864" cy="1133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375EE9-5F4D-77B7-FE9B-211AD7015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176" y="906591"/>
            <a:ext cx="1146984" cy="1146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64D654D4-E181-F9E4-363A-70AAD5A59B33}"/>
              </a:ext>
            </a:extLst>
          </p:cNvPr>
          <p:cNvSpPr/>
          <p:nvPr/>
        </p:nvSpPr>
        <p:spPr>
          <a:xfrm>
            <a:off x="319760" y="3507212"/>
            <a:ext cx="4124808" cy="2608689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133" b="1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Historical annotated data: </a:t>
            </a:r>
            <a:r>
              <a:rPr lang="en-GB" sz="2133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images of past projects that are annotated for how many more days the construction took.</a:t>
            </a:r>
            <a:endParaRPr lang="en-GB" sz="2133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290A1D53-5EC2-C256-6A9A-925E6168819D}"/>
              </a:ext>
            </a:extLst>
          </p:cNvPr>
          <p:cNvSpPr/>
          <p:nvPr/>
        </p:nvSpPr>
        <p:spPr>
          <a:xfrm>
            <a:off x="6071398" y="5262914"/>
            <a:ext cx="962596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97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E55B216E-2BBB-4D67-5147-25D9DB602ACE}"/>
              </a:ext>
            </a:extLst>
          </p:cNvPr>
          <p:cNvSpPr/>
          <p:nvPr/>
        </p:nvSpPr>
        <p:spPr>
          <a:xfrm>
            <a:off x="7319611" y="1833310"/>
            <a:ext cx="1105557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256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0179F54-232C-C277-362A-7A82F35096A7}"/>
              </a:ext>
            </a:extLst>
          </p:cNvPr>
          <p:cNvSpPr/>
          <p:nvPr/>
        </p:nvSpPr>
        <p:spPr>
          <a:xfrm>
            <a:off x="8946622" y="1833310"/>
            <a:ext cx="1105557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17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DDFB3B9A-E894-0783-B8FC-22F7876D6C36}"/>
              </a:ext>
            </a:extLst>
          </p:cNvPr>
          <p:cNvSpPr/>
          <p:nvPr/>
        </p:nvSpPr>
        <p:spPr>
          <a:xfrm>
            <a:off x="325120" y="1072219"/>
            <a:ext cx="4114637" cy="2179836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133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Collect and process </a:t>
            </a:r>
            <a:r>
              <a:rPr lang="en-GB" sz="2133" b="1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historical</a:t>
            </a:r>
            <a:r>
              <a:rPr lang="en-GB" sz="2133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en-GB" sz="2133" b="1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annotated</a:t>
            </a:r>
            <a:r>
              <a:rPr lang="en-GB" sz="2133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data. </a:t>
            </a:r>
          </a:p>
          <a:p>
            <a:pPr marL="286020" algn="ctr">
              <a:spcAft>
                <a:spcPts val="1200"/>
              </a:spcAft>
            </a:pPr>
            <a:r>
              <a:rPr lang="en-GB" sz="2133" i="1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Example: 1’000 images of construction sites, annotated for how many more days the construction took</a:t>
            </a:r>
            <a:r>
              <a:rPr lang="en-GB" sz="2133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. </a:t>
            </a:r>
            <a:endParaRPr lang="en-GB" sz="2133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CEE36-B4EF-508C-B294-D4498A650516}"/>
              </a:ext>
            </a:extLst>
          </p:cNvPr>
          <p:cNvSpPr/>
          <p:nvPr/>
        </p:nvSpPr>
        <p:spPr>
          <a:xfrm>
            <a:off x="4920759" y="818734"/>
            <a:ext cx="7103327" cy="2916044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3F7FB8-D0ED-D0BB-B80D-71496FBCCDAD}"/>
              </a:ext>
            </a:extLst>
          </p:cNvPr>
          <p:cNvSpPr/>
          <p:nvPr/>
        </p:nvSpPr>
        <p:spPr>
          <a:xfrm>
            <a:off x="4920759" y="3817791"/>
            <a:ext cx="7103327" cy="2414461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B75918-4ABB-A19E-AE81-C800C54859E5}"/>
              </a:ext>
            </a:extLst>
          </p:cNvPr>
          <p:cNvSpPr/>
          <p:nvPr/>
        </p:nvSpPr>
        <p:spPr>
          <a:xfrm>
            <a:off x="4546776" y="1600061"/>
            <a:ext cx="789432" cy="677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04787E-C4C2-5AD7-8631-467BB38981B4}"/>
              </a:ext>
            </a:extLst>
          </p:cNvPr>
          <p:cNvSpPr txBox="1"/>
          <p:nvPr/>
        </p:nvSpPr>
        <p:spPr>
          <a:xfrm>
            <a:off x="4372067" y="1580887"/>
            <a:ext cx="1121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</a:p>
          <a:p>
            <a:pPr algn="ctr"/>
            <a:r>
              <a:rPr lang="en-GB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2D90C3-0605-0BCE-3C1F-D042BC3F117D}"/>
              </a:ext>
            </a:extLst>
          </p:cNvPr>
          <p:cNvSpPr/>
          <p:nvPr/>
        </p:nvSpPr>
        <p:spPr>
          <a:xfrm>
            <a:off x="4619313" y="5025021"/>
            <a:ext cx="575540" cy="6621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D4EC8-C662-805D-EEAA-971BE86E7792}"/>
              </a:ext>
            </a:extLst>
          </p:cNvPr>
          <p:cNvSpPr txBox="1"/>
          <p:nvPr/>
        </p:nvSpPr>
        <p:spPr>
          <a:xfrm>
            <a:off x="4562309" y="5025022"/>
            <a:ext cx="716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</a:p>
          <a:p>
            <a:pPr algn="ctr"/>
            <a:r>
              <a:rPr lang="en-GB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3F4655-3F5F-D4AE-D036-E2FA970733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442" b="13313"/>
          <a:stretch/>
        </p:blipFill>
        <p:spPr>
          <a:xfrm>
            <a:off x="10435430" y="920974"/>
            <a:ext cx="1505941" cy="1113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47E998A1-857F-BFB9-BCCE-72158EAD5473}"/>
              </a:ext>
            </a:extLst>
          </p:cNvPr>
          <p:cNvSpPr/>
          <p:nvPr/>
        </p:nvSpPr>
        <p:spPr>
          <a:xfrm>
            <a:off x="10589332" y="1847761"/>
            <a:ext cx="1105557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33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ounded Rectangle 11">
            <a:extLst>
              <a:ext uri="{FF2B5EF4-FFF2-40B4-BE49-F238E27FC236}">
                <a16:creationId xmlns:a16="http://schemas.microsoft.com/office/drawing/2014/main" id="{193EC59E-7F72-5F92-1B56-859B380C1CFD}"/>
              </a:ext>
            </a:extLst>
          </p:cNvPr>
          <p:cNvSpPr/>
          <p:nvPr/>
        </p:nvSpPr>
        <p:spPr>
          <a:xfrm>
            <a:off x="5885127" y="1833310"/>
            <a:ext cx="1105557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125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155733-9416-A1B5-59A7-499A5958E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690" y="2337872"/>
            <a:ext cx="1155873" cy="1155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CC36B689-E06B-6934-5186-E75285237886}"/>
              </a:ext>
            </a:extLst>
          </p:cNvPr>
          <p:cNvSpPr/>
          <p:nvPr/>
        </p:nvSpPr>
        <p:spPr>
          <a:xfrm>
            <a:off x="5871176" y="3232105"/>
            <a:ext cx="1105557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487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495A8E3-34E9-5735-0707-89CB42526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4556" y="2351336"/>
            <a:ext cx="1155875" cy="1155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ounded Rectangle 11">
            <a:extLst>
              <a:ext uri="{FF2B5EF4-FFF2-40B4-BE49-F238E27FC236}">
                <a16:creationId xmlns:a16="http://schemas.microsoft.com/office/drawing/2014/main" id="{00C31659-5FE6-5376-42C8-4B624DEBC7A2}"/>
              </a:ext>
            </a:extLst>
          </p:cNvPr>
          <p:cNvSpPr/>
          <p:nvPr/>
        </p:nvSpPr>
        <p:spPr>
          <a:xfrm>
            <a:off x="7364874" y="3221534"/>
            <a:ext cx="1105557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128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223640-ECB3-FB16-28D7-A0861E6803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6622" y="2374063"/>
            <a:ext cx="1133148" cy="1133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F847F8A1-9E9A-008C-1323-23776796DE2C}"/>
              </a:ext>
            </a:extLst>
          </p:cNvPr>
          <p:cNvSpPr/>
          <p:nvPr/>
        </p:nvSpPr>
        <p:spPr>
          <a:xfrm>
            <a:off x="8974212" y="3212131"/>
            <a:ext cx="1105557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42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AA06CE2-FD4D-C50C-3256-47CEDEBC45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5622" y="2371907"/>
            <a:ext cx="1105557" cy="1105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le 11">
            <a:extLst>
              <a:ext uri="{FF2B5EF4-FFF2-40B4-BE49-F238E27FC236}">
                <a16:creationId xmlns:a16="http://schemas.microsoft.com/office/drawing/2014/main" id="{1486350F-5F43-093D-55BF-8ED571CF264B}"/>
              </a:ext>
            </a:extLst>
          </p:cNvPr>
          <p:cNvSpPr/>
          <p:nvPr/>
        </p:nvSpPr>
        <p:spPr>
          <a:xfrm>
            <a:off x="10635622" y="3231558"/>
            <a:ext cx="1105557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225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24E927-2A1D-5DBF-F2E6-C4AF9427A4E8}"/>
              </a:ext>
            </a:extLst>
          </p:cNvPr>
          <p:cNvSpPr/>
          <p:nvPr/>
        </p:nvSpPr>
        <p:spPr>
          <a:xfrm>
            <a:off x="4373864" y="2931515"/>
            <a:ext cx="1095625" cy="400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212086-3DB7-E622-B4CE-D6700B3B785E}"/>
              </a:ext>
            </a:extLst>
          </p:cNvPr>
          <p:cNvSpPr txBox="1"/>
          <p:nvPr/>
        </p:nvSpPr>
        <p:spPr>
          <a:xfrm>
            <a:off x="4296786" y="2895090"/>
            <a:ext cx="128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70%-80%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685DE4-2BF9-C781-586D-1ACF0605735D}"/>
              </a:ext>
            </a:extLst>
          </p:cNvPr>
          <p:cNvSpPr/>
          <p:nvPr/>
        </p:nvSpPr>
        <p:spPr>
          <a:xfrm>
            <a:off x="4345593" y="4080815"/>
            <a:ext cx="1095625" cy="400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64F752-BAE0-718A-F884-5F76A8C08AC8}"/>
              </a:ext>
            </a:extLst>
          </p:cNvPr>
          <p:cNvSpPr txBox="1"/>
          <p:nvPr/>
        </p:nvSpPr>
        <p:spPr>
          <a:xfrm>
            <a:off x="4279549" y="4078127"/>
            <a:ext cx="128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30%-20%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32C4D2D-4182-F4D8-CB15-AE83FFAEF07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8842" b="8564"/>
          <a:stretch/>
        </p:blipFill>
        <p:spPr>
          <a:xfrm>
            <a:off x="7696388" y="3916921"/>
            <a:ext cx="2090019" cy="1517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Rounded Rectangle 11">
            <a:extLst>
              <a:ext uri="{FF2B5EF4-FFF2-40B4-BE49-F238E27FC236}">
                <a16:creationId xmlns:a16="http://schemas.microsoft.com/office/drawing/2014/main" id="{5F088483-BA78-F0B5-1BBF-46DC3F5D3454}"/>
              </a:ext>
            </a:extLst>
          </p:cNvPr>
          <p:cNvSpPr/>
          <p:nvPr/>
        </p:nvSpPr>
        <p:spPr>
          <a:xfrm>
            <a:off x="8260100" y="5305034"/>
            <a:ext cx="1001305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185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AC304D7-560A-2721-BF02-3A4C251C04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5194" y="3916921"/>
            <a:ext cx="1508209" cy="1508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Rounded Rectangle 11">
            <a:extLst>
              <a:ext uri="{FF2B5EF4-FFF2-40B4-BE49-F238E27FC236}">
                <a16:creationId xmlns:a16="http://schemas.microsoft.com/office/drawing/2014/main" id="{59A38FF0-9CBA-D66B-3102-560CF66ED611}"/>
              </a:ext>
            </a:extLst>
          </p:cNvPr>
          <p:cNvSpPr/>
          <p:nvPr/>
        </p:nvSpPr>
        <p:spPr>
          <a:xfrm>
            <a:off x="10226788" y="5295999"/>
            <a:ext cx="1001305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122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618C10B-626C-FE86-BE61-5307515EE5A7}"/>
              </a:ext>
            </a:extLst>
          </p:cNvPr>
          <p:cNvSpPr/>
          <p:nvPr/>
        </p:nvSpPr>
        <p:spPr>
          <a:xfrm>
            <a:off x="128494" y="1269358"/>
            <a:ext cx="807868" cy="780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81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748B4-87E6-7CCD-460C-0F4956D67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6F5AF2-587B-9506-BA69-1E1D59560624}"/>
              </a:ext>
            </a:extLst>
          </p:cNvPr>
          <p:cNvGrpSpPr/>
          <p:nvPr/>
        </p:nvGrpSpPr>
        <p:grpSpPr>
          <a:xfrm>
            <a:off x="-1" y="823665"/>
            <a:ext cx="7279863" cy="933847"/>
            <a:chOff x="6536592" y="1410006"/>
            <a:chExt cx="5355750" cy="1245130"/>
          </a:xfrm>
          <a:noFill/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5EA19F-6321-6289-733C-FEB37D4573A0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CF45815-20EA-75F9-D62D-42853CCE0382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8B3A62D-06ED-0A13-FA5F-FCC8370F8E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: Rounded Corners 28">
              <a:extLst>
                <a:ext uri="{FF2B5EF4-FFF2-40B4-BE49-F238E27FC236}">
                  <a16:creationId xmlns:a16="http://schemas.microsoft.com/office/drawing/2014/main" id="{3A496D25-C6B6-E0EE-FE18-8D290116C02F}"/>
                </a:ext>
              </a:extLst>
            </p:cNvPr>
            <p:cNvSpPr/>
            <p:nvPr/>
          </p:nvSpPr>
          <p:spPr>
            <a:xfrm>
              <a:off x="6536592" y="1834864"/>
              <a:ext cx="5355750" cy="820272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ctr" defTabSz="914377">
                <a:lnSpc>
                  <a:spcPct val="150000"/>
                </a:lnSpc>
                <a:defRPr/>
              </a:pPr>
              <a:endParaRPr lang="en-US" sz="2400" i="1" dirty="0">
                <a:ln w="0"/>
                <a:solidFill>
                  <a:schemeClr val="bg1"/>
                </a:solidFill>
                <a:latin typeface="Tw Cen MT"/>
                <a:cs typeface="Arial"/>
              </a:endParaRPr>
            </a:p>
          </p:txBody>
        </p:sp>
      </p:grpSp>
      <p:sp>
        <p:nvSpPr>
          <p:cNvPr id="27" name="Title 18">
            <a:extLst>
              <a:ext uri="{FF2B5EF4-FFF2-40B4-BE49-F238E27FC236}">
                <a16:creationId xmlns:a16="http://schemas.microsoft.com/office/drawing/2014/main" id="{8C54F096-346D-FB58-581F-3794C28B33CC}"/>
              </a:ext>
            </a:extLst>
          </p:cNvPr>
          <p:cNvSpPr txBox="1">
            <a:spLocks/>
          </p:cNvSpPr>
          <p:nvPr/>
        </p:nvSpPr>
        <p:spPr>
          <a:xfrm>
            <a:off x="229347" y="67465"/>
            <a:ext cx="6971708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Case Scenario</a:t>
            </a:r>
          </a:p>
        </p:txBody>
      </p:sp>
      <p:sp>
        <p:nvSpPr>
          <p:cNvPr id="3" name="Rounded Rectangle 11">
            <a:extLst>
              <a:ext uri="{FF2B5EF4-FFF2-40B4-BE49-F238E27FC236}">
                <a16:creationId xmlns:a16="http://schemas.microsoft.com/office/drawing/2014/main" id="{B569D51A-A866-7207-F567-B80CF220D96B}"/>
              </a:ext>
            </a:extLst>
          </p:cNvPr>
          <p:cNvSpPr/>
          <p:nvPr/>
        </p:nvSpPr>
        <p:spPr>
          <a:xfrm>
            <a:off x="91067" y="2265987"/>
            <a:ext cx="6996879" cy="1131431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240000" bIns="0" rtlCol="0" anchor="ctr" anchorCtr="1">
            <a:noAutofit/>
          </a:bodyPr>
          <a:lstStyle/>
          <a:p>
            <a:pPr marL="381350" algn="ctr">
              <a:spcAft>
                <a:spcPts val="1600"/>
              </a:spcAft>
            </a:pPr>
            <a:r>
              <a:rPr lang="en-GB" sz="1867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Different algorithm will work more or less efficiently on different types of data…</a:t>
            </a:r>
            <a:endParaRPr lang="en-GB" sz="1867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ounded Rectangle 11">
            <a:extLst>
              <a:ext uri="{FF2B5EF4-FFF2-40B4-BE49-F238E27FC236}">
                <a16:creationId xmlns:a16="http://schemas.microsoft.com/office/drawing/2014/main" id="{0CEFA22C-413C-2DAD-5956-90589E99EAD7}"/>
              </a:ext>
            </a:extLst>
          </p:cNvPr>
          <p:cNvSpPr/>
          <p:nvPr/>
        </p:nvSpPr>
        <p:spPr>
          <a:xfrm>
            <a:off x="126805" y="978079"/>
            <a:ext cx="6910479" cy="1131431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240000" bIns="0" rtlCol="0" anchor="ctr" anchorCtr="1">
            <a:noAutofit/>
          </a:bodyPr>
          <a:lstStyle/>
          <a:p>
            <a:pPr marL="381350" algn="ctr">
              <a:spcAft>
                <a:spcPts val="1600"/>
              </a:spcAft>
            </a:pPr>
            <a:r>
              <a:rPr lang="en-GB" sz="1867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Select a relevant ML algorithm (or create it – only for experts/researchers). </a:t>
            </a:r>
            <a:r>
              <a:rPr lang="en-GB" sz="1867" i="1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Examples: logistic regression, SVM, etc.</a:t>
            </a:r>
            <a:endParaRPr lang="en-GB" sz="1867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09198-2BF4-1154-8EBD-0DC5310D3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861" y="1134556"/>
            <a:ext cx="4822827" cy="4931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96E4A78D-4DE2-2303-9F01-9137F0AF7F10}"/>
              </a:ext>
            </a:extLst>
          </p:cNvPr>
          <p:cNvSpPr/>
          <p:nvPr/>
        </p:nvSpPr>
        <p:spPr>
          <a:xfrm>
            <a:off x="91067" y="3579411"/>
            <a:ext cx="6996879" cy="1586795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240000" bIns="0" rtlCol="0" anchor="ctr" anchorCtr="1">
            <a:noAutofit/>
          </a:bodyPr>
          <a:lstStyle/>
          <a:p>
            <a:pPr marL="381350" algn="ctr">
              <a:spcAft>
                <a:spcPts val="1600"/>
              </a:spcAft>
            </a:pPr>
            <a:r>
              <a:rPr lang="en-GB" sz="1867" b="1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Linear Regression </a:t>
            </a:r>
            <a:r>
              <a:rPr lang="en-GB" sz="1867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is useful if you want to predict a numeric value based on another numeric value: for example, predicting the age of a car based on its maximum speed.</a:t>
            </a:r>
            <a:endParaRPr lang="en-GB" sz="1867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186E9B72-6778-B8B5-2EEA-E6B2C2B8DDC5}"/>
              </a:ext>
            </a:extLst>
          </p:cNvPr>
          <p:cNvSpPr/>
          <p:nvPr/>
        </p:nvSpPr>
        <p:spPr>
          <a:xfrm>
            <a:off x="126805" y="5348199"/>
            <a:ext cx="6809156" cy="1131431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240000" bIns="0" rtlCol="0" anchor="ctr" anchorCtr="1">
            <a:noAutofit/>
          </a:bodyPr>
          <a:lstStyle/>
          <a:p>
            <a:pPr marL="381350" algn="ctr">
              <a:spcAft>
                <a:spcPts val="1600"/>
              </a:spcAft>
            </a:pPr>
            <a:r>
              <a:rPr lang="en-GB" sz="1867" b="1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Logistic Regression </a:t>
            </a:r>
            <a:r>
              <a:rPr lang="en-GB" sz="1867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is useful to classify data into categories: for example, predicting whether an email is a spam or not based on its content.</a:t>
            </a:r>
            <a:endParaRPr lang="en-GB" sz="1867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B8739B30-0149-6E24-6871-EBFED3AEACB5}"/>
              </a:ext>
            </a:extLst>
          </p:cNvPr>
          <p:cNvSpPr/>
          <p:nvPr/>
        </p:nvSpPr>
        <p:spPr>
          <a:xfrm>
            <a:off x="7090384" y="6000885"/>
            <a:ext cx="5064185" cy="3838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240000" bIns="0" rtlCol="0" anchor="ctr" anchorCtr="1">
            <a:noAutofit/>
          </a:bodyPr>
          <a:lstStyle/>
          <a:p>
            <a:pPr marL="381350" algn="ctr">
              <a:spcAft>
                <a:spcPts val="1600"/>
              </a:spcAft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7 Machine Learning Algorithms to Know: A Beginner's Guide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6D6F9E-3D63-E185-0A83-2420C8F99301}"/>
              </a:ext>
            </a:extLst>
          </p:cNvPr>
          <p:cNvSpPr/>
          <p:nvPr/>
        </p:nvSpPr>
        <p:spPr>
          <a:xfrm>
            <a:off x="86326" y="913949"/>
            <a:ext cx="807868" cy="780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1444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BBCB0-CE56-09B3-50F9-0BB37BA0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5AD98-29C9-6F52-CD6C-FC6FA4CBC22C}"/>
              </a:ext>
            </a:extLst>
          </p:cNvPr>
          <p:cNvSpPr txBox="1"/>
          <p:nvPr/>
        </p:nvSpPr>
        <p:spPr>
          <a:xfrm>
            <a:off x="1903896" y="109537"/>
            <a:ext cx="838420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Arial"/>
              </a:rPr>
              <a:t>Case Scenario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E206FA-FDF9-CF9C-CC53-6B7747D1AA05}"/>
              </a:ext>
            </a:extLst>
          </p:cNvPr>
          <p:cNvSpPr/>
          <p:nvPr/>
        </p:nvSpPr>
        <p:spPr>
          <a:xfrm>
            <a:off x="972439" y="843404"/>
            <a:ext cx="807868" cy="780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pic>
        <p:nvPicPr>
          <p:cNvPr id="19" name="Picture 18" descr="A building under construction with a mountain in the background&#10;&#10;Description automatically generated">
            <a:extLst>
              <a:ext uri="{FF2B5EF4-FFF2-40B4-BE49-F238E27FC236}">
                <a16:creationId xmlns:a16="http://schemas.microsoft.com/office/drawing/2014/main" id="{35ADCA85-3EEA-6707-32DD-77E6D7E73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42" y="2000212"/>
            <a:ext cx="3791415" cy="28435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house with a pile of dirt&#10;&#10;Description automatically generated">
            <a:extLst>
              <a:ext uri="{FF2B5EF4-FFF2-40B4-BE49-F238E27FC236}">
                <a16:creationId xmlns:a16="http://schemas.microsoft.com/office/drawing/2014/main" id="{BB47525E-D3FB-5B4B-0D47-BDB431222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724" y="2000211"/>
            <a:ext cx="3880627" cy="2910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Rounded Rectangle 11">
            <a:extLst>
              <a:ext uri="{FF2B5EF4-FFF2-40B4-BE49-F238E27FC236}">
                <a16:creationId xmlns:a16="http://schemas.microsoft.com/office/drawing/2014/main" id="{07BFC3BA-50F5-F23E-92A2-386536863B04}"/>
              </a:ext>
            </a:extLst>
          </p:cNvPr>
          <p:cNvSpPr/>
          <p:nvPr/>
        </p:nvSpPr>
        <p:spPr>
          <a:xfrm>
            <a:off x="2777400" y="4816370"/>
            <a:ext cx="1105557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256</a:t>
            </a:r>
            <a:endParaRPr lang="en-GB" sz="2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ounded Rectangle 11">
            <a:extLst>
              <a:ext uri="{FF2B5EF4-FFF2-40B4-BE49-F238E27FC236}">
                <a16:creationId xmlns:a16="http://schemas.microsoft.com/office/drawing/2014/main" id="{DAE8F82C-8C8A-3879-43BC-E29FA52BC5AE}"/>
              </a:ext>
            </a:extLst>
          </p:cNvPr>
          <p:cNvSpPr/>
          <p:nvPr/>
        </p:nvSpPr>
        <p:spPr>
          <a:xfrm>
            <a:off x="8699560" y="4859641"/>
            <a:ext cx="1105557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17</a:t>
            </a:r>
            <a:endParaRPr lang="en-GB" sz="2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ounded Rectangle 11">
            <a:extLst>
              <a:ext uri="{FF2B5EF4-FFF2-40B4-BE49-F238E27FC236}">
                <a16:creationId xmlns:a16="http://schemas.microsoft.com/office/drawing/2014/main" id="{5EF52AAC-0C4E-4DF7-3376-C5D8C192431F}"/>
              </a:ext>
            </a:extLst>
          </p:cNvPr>
          <p:cNvSpPr/>
          <p:nvPr/>
        </p:nvSpPr>
        <p:spPr>
          <a:xfrm>
            <a:off x="2164308" y="848202"/>
            <a:ext cx="8822261" cy="848573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Train it on the training data: the model will start recognising patterns.</a:t>
            </a:r>
            <a:endParaRPr lang="en-GB" sz="22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DDB34E-F47E-ED6E-C000-ED1F8CC10F75}"/>
              </a:ext>
            </a:extLst>
          </p:cNvPr>
          <p:cNvSpPr/>
          <p:nvPr/>
        </p:nvSpPr>
        <p:spPr>
          <a:xfrm>
            <a:off x="8363067" y="2536333"/>
            <a:ext cx="1442051" cy="6802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C8B8D71-0D17-84F1-AF1D-EF116B76D935}"/>
              </a:ext>
            </a:extLst>
          </p:cNvPr>
          <p:cNvSpPr/>
          <p:nvPr/>
        </p:nvSpPr>
        <p:spPr>
          <a:xfrm>
            <a:off x="2603463" y="3708981"/>
            <a:ext cx="1537168" cy="11073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B24286-34AA-B67F-B678-2D0D40088234}"/>
              </a:ext>
            </a:extLst>
          </p:cNvPr>
          <p:cNvSpPr txBox="1"/>
          <p:nvPr/>
        </p:nvSpPr>
        <p:spPr>
          <a:xfrm>
            <a:off x="639865" y="5413451"/>
            <a:ext cx="5456135" cy="715089"/>
          </a:xfrm>
          <a:prstGeom prst="roundRect">
            <a:avLst/>
          </a:prstGeom>
          <a:solidFill>
            <a:srgbClr val="E0F2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might detect that construction equipment is associated with a longer construction time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B42FA3-D385-842A-545C-430A24CE18EE}"/>
              </a:ext>
            </a:extLst>
          </p:cNvPr>
          <p:cNvSpPr txBox="1"/>
          <p:nvPr/>
        </p:nvSpPr>
        <p:spPr>
          <a:xfrm>
            <a:off x="6741300" y="5409055"/>
            <a:ext cx="4879475" cy="715089"/>
          </a:xfrm>
          <a:prstGeom prst="roundRect">
            <a:avLst/>
          </a:prstGeom>
          <a:solidFill>
            <a:srgbClr val="E0F2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model might detect that roofs are associated with a shorter construction time</a:t>
            </a:r>
          </a:p>
        </p:txBody>
      </p:sp>
    </p:spTree>
    <p:extLst>
      <p:ext uri="{BB962C8B-B14F-4D97-AF65-F5344CB8AC3E}">
        <p14:creationId xmlns:p14="http://schemas.microsoft.com/office/powerpoint/2010/main" val="207235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B16F0-80AB-92F3-7546-7C091A6FF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1656EF-EA2C-F374-4A8C-FBC269055412}"/>
              </a:ext>
            </a:extLst>
          </p:cNvPr>
          <p:cNvSpPr txBox="1"/>
          <p:nvPr/>
        </p:nvSpPr>
        <p:spPr>
          <a:xfrm>
            <a:off x="1903896" y="109537"/>
            <a:ext cx="838420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Arial"/>
              </a:rPr>
              <a:t>Case Scenario</a:t>
            </a:r>
          </a:p>
        </p:txBody>
      </p:sp>
      <p:sp>
        <p:nvSpPr>
          <p:cNvPr id="2" name="Rounded Rectangle 11">
            <a:extLst>
              <a:ext uri="{FF2B5EF4-FFF2-40B4-BE49-F238E27FC236}">
                <a16:creationId xmlns:a16="http://schemas.microsoft.com/office/drawing/2014/main" id="{554C7277-AEAC-D774-6EAD-B2F583C0CACF}"/>
              </a:ext>
            </a:extLst>
          </p:cNvPr>
          <p:cNvSpPr/>
          <p:nvPr/>
        </p:nvSpPr>
        <p:spPr>
          <a:xfrm>
            <a:off x="2119106" y="1402381"/>
            <a:ext cx="8822261" cy="1018519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Test it on your test data: give it an image that it has never seen before and ask for a prediction. If it guesses correctly, you can use your model to predict future outcomes.</a:t>
            </a:r>
            <a:endParaRPr lang="en-GB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house under construction with a garage&#10;&#10;Description automatically generated">
            <a:extLst>
              <a:ext uri="{FF2B5EF4-FFF2-40B4-BE49-F238E27FC236}">
                <a16:creationId xmlns:a16="http://schemas.microsoft.com/office/drawing/2014/main" id="{5DEC5F1C-296D-49CA-E870-1258987A8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75" y="3146139"/>
            <a:ext cx="3070335" cy="2336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60154E0E-EFE8-C6A8-845D-0ED54E798029}"/>
              </a:ext>
            </a:extLst>
          </p:cNvPr>
          <p:cNvSpPr/>
          <p:nvPr/>
        </p:nvSpPr>
        <p:spPr>
          <a:xfrm>
            <a:off x="2583557" y="5322886"/>
            <a:ext cx="962596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F08D7029-BBF9-5DD8-235B-838348395D3D}"/>
              </a:ext>
            </a:extLst>
          </p:cNvPr>
          <p:cNvSpPr/>
          <p:nvPr/>
        </p:nvSpPr>
        <p:spPr>
          <a:xfrm>
            <a:off x="7307955" y="4102230"/>
            <a:ext cx="962596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86</a:t>
            </a:r>
          </a:p>
        </p:txBody>
      </p:sp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7ED1D8DB-DECC-FF37-D68F-E8F1F8D3E698}"/>
              </a:ext>
            </a:extLst>
          </p:cNvPr>
          <p:cNvSpPr/>
          <p:nvPr/>
        </p:nvSpPr>
        <p:spPr>
          <a:xfrm>
            <a:off x="9077283" y="4102229"/>
            <a:ext cx="962596" cy="424287"/>
          </a:xfrm>
          <a:prstGeom prst="roundRect">
            <a:avLst/>
          </a:prstGeom>
          <a:solidFill>
            <a:srgbClr val="DFF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180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GB" sz="22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97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D906A6-9EEB-1C76-A99E-46107556E494}"/>
              </a:ext>
            </a:extLst>
          </p:cNvPr>
          <p:cNvCxnSpPr/>
          <p:nvPr/>
        </p:nvCxnSpPr>
        <p:spPr>
          <a:xfrm>
            <a:off x="5073805" y="4314371"/>
            <a:ext cx="20518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F28702-4E11-F19F-96FF-F6074E3A4B7B}"/>
              </a:ext>
            </a:extLst>
          </p:cNvPr>
          <p:cNvSpPr txBox="1"/>
          <p:nvPr/>
        </p:nvSpPr>
        <p:spPr>
          <a:xfrm>
            <a:off x="6901197" y="3597860"/>
            <a:ext cx="177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03695-0DC5-5200-63A3-EEC22D18F57D}"/>
              </a:ext>
            </a:extLst>
          </p:cNvPr>
          <p:cNvSpPr txBox="1"/>
          <p:nvPr/>
        </p:nvSpPr>
        <p:spPr>
          <a:xfrm>
            <a:off x="8670525" y="3597860"/>
            <a:ext cx="177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FA2E3-A7B2-D514-F845-8784DC08B18C}"/>
              </a:ext>
            </a:extLst>
          </p:cNvPr>
          <p:cNvSpPr txBox="1"/>
          <p:nvPr/>
        </p:nvSpPr>
        <p:spPr>
          <a:xfrm>
            <a:off x="6640750" y="4873693"/>
            <a:ext cx="4012119" cy="1021556"/>
          </a:xfrm>
          <a:prstGeom prst="roundRect">
            <a:avLst/>
          </a:prstGeom>
          <a:solidFill>
            <a:srgbClr val="E0F2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Determine your model’s accuracy – and think about whether it is good enough or if it requires tweaking!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E57216-DD29-3D12-B236-26DEFB78B507}"/>
              </a:ext>
            </a:extLst>
          </p:cNvPr>
          <p:cNvSpPr/>
          <p:nvPr/>
        </p:nvSpPr>
        <p:spPr>
          <a:xfrm>
            <a:off x="1096028" y="1521173"/>
            <a:ext cx="807868" cy="780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0275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0B2FA-6C5C-BE1E-41C0-5213C828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3D27EA4-6176-449C-54EB-24546311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8" y="141325"/>
            <a:ext cx="11919880" cy="6077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48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32EF-2E45-B389-F852-116A759AA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>
            <a:extLst>
              <a:ext uri="{FF2B5EF4-FFF2-40B4-BE49-F238E27FC236}">
                <a16:creationId xmlns:a16="http://schemas.microsoft.com/office/drawing/2014/main" id="{F4B1BA87-E9B0-183A-62AF-B6D7E281E685}"/>
              </a:ext>
            </a:extLst>
          </p:cNvPr>
          <p:cNvSpPr txBox="1">
            <a:spLocks/>
          </p:cNvSpPr>
          <p:nvPr/>
        </p:nvSpPr>
        <p:spPr>
          <a:xfrm>
            <a:off x="2447047" y="209159"/>
            <a:ext cx="7782127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Where is Machine Learning used</a:t>
            </a:r>
          </a:p>
        </p:txBody>
      </p: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9A809FB6-7A06-4AF9-91B6-65A5844C8E61}"/>
              </a:ext>
            </a:extLst>
          </p:cNvPr>
          <p:cNvSpPr/>
          <p:nvPr/>
        </p:nvSpPr>
        <p:spPr>
          <a:xfrm>
            <a:off x="575972" y="2351981"/>
            <a:ext cx="3344840" cy="28402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252000" bIns="0" rtlCol="0" anchor="ctr" anchorCtr="1">
            <a:noAutofit/>
          </a:bodyPr>
          <a:lstStyle/>
          <a:p>
            <a:pPr marL="286020" algn="ctr">
              <a:spcAft>
                <a:spcPts val="1200"/>
              </a:spcAft>
            </a:pPr>
            <a:r>
              <a:rPr lang="en-US" sz="2667" dirty="0">
                <a:solidFill>
                  <a:schemeClr val="tx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Machine Learning is used in a whole variety of areas within data analytics!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DBFE4-2A40-B90A-6198-44E6CA0635A9}"/>
              </a:ext>
            </a:extLst>
          </p:cNvPr>
          <p:cNvSpPr txBox="1"/>
          <p:nvPr/>
        </p:nvSpPr>
        <p:spPr>
          <a:xfrm>
            <a:off x="4329277" y="2743271"/>
            <a:ext cx="340199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93CFC-BC6A-B676-5414-BFF4D91F8840}"/>
              </a:ext>
            </a:extLst>
          </p:cNvPr>
          <p:cNvSpPr txBox="1"/>
          <p:nvPr/>
        </p:nvSpPr>
        <p:spPr>
          <a:xfrm>
            <a:off x="7926629" y="2751076"/>
            <a:ext cx="340199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694AB-CE04-AD37-B53F-B89BFDC02D19}"/>
              </a:ext>
            </a:extLst>
          </p:cNvPr>
          <p:cNvSpPr txBox="1"/>
          <p:nvPr/>
        </p:nvSpPr>
        <p:spPr>
          <a:xfrm>
            <a:off x="4216315" y="5356655"/>
            <a:ext cx="340199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Healthcare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B3228A-8719-6816-3E7D-49EE208BB13C}"/>
              </a:ext>
            </a:extLst>
          </p:cNvPr>
          <p:cNvSpPr/>
          <p:nvPr/>
        </p:nvSpPr>
        <p:spPr>
          <a:xfrm>
            <a:off x="4579953" y="904975"/>
            <a:ext cx="2674719" cy="18549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884F88-B42F-32A5-6B59-9BAC606E761F}"/>
              </a:ext>
            </a:extLst>
          </p:cNvPr>
          <p:cNvSpPr txBox="1"/>
          <p:nvPr/>
        </p:nvSpPr>
        <p:spPr>
          <a:xfrm>
            <a:off x="7805574" y="5374839"/>
            <a:ext cx="340199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Travel &amp; Hospitality</a:t>
            </a:r>
          </a:p>
        </p:txBody>
      </p:sp>
      <p:pic>
        <p:nvPicPr>
          <p:cNvPr id="12" name="Picture 2" descr="Download Banner Transparent Healthcare Clipart Poor Health - Health Care PNG  Image with No Background - PNGkey.com">
            <a:extLst>
              <a:ext uri="{FF2B5EF4-FFF2-40B4-BE49-F238E27FC236}">
                <a16:creationId xmlns:a16="http://schemas.microsoft.com/office/drawing/2014/main" id="{E115E5AB-3ED9-6073-9B50-4F7BDCE8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78" y="3639329"/>
            <a:ext cx="1751444" cy="14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nance PNG Free Download | PNG Mart">
            <a:extLst>
              <a:ext uri="{FF2B5EF4-FFF2-40B4-BE49-F238E27FC236}">
                <a16:creationId xmlns:a16="http://schemas.microsoft.com/office/drawing/2014/main" id="{54C6A69F-9C28-1BE6-7667-A0FD5C52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25" y="749500"/>
            <a:ext cx="1995632" cy="199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etail Clipart Retail Outlet - Ringo Starr Rare Tracks - Free Transparent  PNG Download - PNGkey">
            <a:extLst>
              <a:ext uri="{FF2B5EF4-FFF2-40B4-BE49-F238E27FC236}">
                <a16:creationId xmlns:a16="http://schemas.microsoft.com/office/drawing/2014/main" id="{AF3CC061-6CF7-25D5-396C-8D48C2D6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765" y="950064"/>
            <a:ext cx="2567719" cy="18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Travel PNG Pic | PNG Mart">
            <a:extLst>
              <a:ext uri="{FF2B5EF4-FFF2-40B4-BE49-F238E27FC236}">
                <a16:creationId xmlns:a16="http://schemas.microsoft.com/office/drawing/2014/main" id="{DE1D154B-B14C-B6D4-1DE6-32AF2CD59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91" y="2920786"/>
            <a:ext cx="2712868" cy="27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65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679EE-3D20-6206-73A7-E4663A374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AEB53-7323-EF50-7353-237B6799A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9" y="143466"/>
            <a:ext cx="11854741" cy="6044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2948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4D97D-A7A8-0C85-0EB6-06914DAC8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Oval 242">
            <a:extLst>
              <a:ext uri="{FF2B5EF4-FFF2-40B4-BE49-F238E27FC236}">
                <a16:creationId xmlns:a16="http://schemas.microsoft.com/office/drawing/2014/main" id="{1D403F8C-E699-9C90-82E5-1A888495593C}"/>
              </a:ext>
            </a:extLst>
          </p:cNvPr>
          <p:cNvSpPr/>
          <p:nvPr/>
        </p:nvSpPr>
        <p:spPr>
          <a:xfrm>
            <a:off x="4582275" y="1037691"/>
            <a:ext cx="205483" cy="205483"/>
          </a:xfrm>
          <a:prstGeom prst="ellipse">
            <a:avLst/>
          </a:prstGeom>
          <a:solidFill>
            <a:srgbClr val="7D6E5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1FA688A-6F09-289B-9117-F6B509616EAC}"/>
              </a:ext>
            </a:extLst>
          </p:cNvPr>
          <p:cNvSpPr/>
          <p:nvPr/>
        </p:nvSpPr>
        <p:spPr>
          <a:xfrm>
            <a:off x="4582273" y="135961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F2D7F5AB-C8B6-7ED2-B639-0C3C7F615594}"/>
              </a:ext>
            </a:extLst>
          </p:cNvPr>
          <p:cNvSpPr/>
          <p:nvPr/>
        </p:nvSpPr>
        <p:spPr>
          <a:xfrm>
            <a:off x="4582273" y="168153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899A4CE-6618-C28D-2278-844102CA4B29}"/>
              </a:ext>
            </a:extLst>
          </p:cNvPr>
          <p:cNvSpPr/>
          <p:nvPr/>
        </p:nvSpPr>
        <p:spPr>
          <a:xfrm>
            <a:off x="4582273" y="200346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05EE992-FB6F-F78A-C21E-C02B8AC0CF05}"/>
              </a:ext>
            </a:extLst>
          </p:cNvPr>
          <p:cNvSpPr/>
          <p:nvPr/>
        </p:nvSpPr>
        <p:spPr>
          <a:xfrm>
            <a:off x="4582272" y="2325387"/>
            <a:ext cx="205483" cy="205483"/>
          </a:xfrm>
          <a:prstGeom prst="ellipse">
            <a:avLst/>
          </a:prstGeom>
          <a:solidFill>
            <a:srgbClr val="4D525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BFB3A4F-B9C7-F963-85E7-2B1443B4CC04}"/>
              </a:ext>
            </a:extLst>
          </p:cNvPr>
          <p:cNvSpPr/>
          <p:nvPr/>
        </p:nvSpPr>
        <p:spPr>
          <a:xfrm>
            <a:off x="4582271" y="2647311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DB35A1E7-7E88-E4BC-BA5B-C5A9A8857344}"/>
              </a:ext>
            </a:extLst>
          </p:cNvPr>
          <p:cNvSpPr/>
          <p:nvPr/>
        </p:nvSpPr>
        <p:spPr>
          <a:xfrm>
            <a:off x="4582271" y="296923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7C04038-7D92-7943-4DFC-95AF5465DCC0}"/>
              </a:ext>
            </a:extLst>
          </p:cNvPr>
          <p:cNvSpPr/>
          <p:nvPr/>
        </p:nvSpPr>
        <p:spPr>
          <a:xfrm>
            <a:off x="4582269" y="329115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D74D4D4F-921C-D392-0DC1-A4FD22CF319A}"/>
              </a:ext>
            </a:extLst>
          </p:cNvPr>
          <p:cNvSpPr/>
          <p:nvPr/>
        </p:nvSpPr>
        <p:spPr>
          <a:xfrm>
            <a:off x="4582269" y="361308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9ABA4824-7A0F-F178-DF42-3443C123F6F6}"/>
              </a:ext>
            </a:extLst>
          </p:cNvPr>
          <p:cNvSpPr/>
          <p:nvPr/>
        </p:nvSpPr>
        <p:spPr>
          <a:xfrm>
            <a:off x="4582269" y="3941316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9CBBBECA-2B83-ADEF-B611-D461161E7AD4}"/>
              </a:ext>
            </a:extLst>
          </p:cNvPr>
          <p:cNvSpPr/>
          <p:nvPr/>
        </p:nvSpPr>
        <p:spPr>
          <a:xfrm>
            <a:off x="4582268" y="4263240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A6DD30DD-7CA9-B289-7F3A-2A9942BBF9FB}"/>
              </a:ext>
            </a:extLst>
          </p:cNvPr>
          <p:cNvSpPr/>
          <p:nvPr/>
        </p:nvSpPr>
        <p:spPr>
          <a:xfrm>
            <a:off x="4582267" y="4585164"/>
            <a:ext cx="205483" cy="205483"/>
          </a:xfrm>
          <a:prstGeom prst="ellipse">
            <a:avLst/>
          </a:prstGeom>
          <a:solidFill>
            <a:srgbClr val="FEFFE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C4F3FF94-9FB5-F039-C1E6-360B84D426A6}"/>
              </a:ext>
            </a:extLst>
          </p:cNvPr>
          <p:cNvSpPr/>
          <p:nvPr/>
        </p:nvSpPr>
        <p:spPr>
          <a:xfrm>
            <a:off x="4582269" y="490077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79306430-2703-AE4F-AD29-FE916E28683E}"/>
              </a:ext>
            </a:extLst>
          </p:cNvPr>
          <p:cNvSpPr/>
          <p:nvPr/>
        </p:nvSpPr>
        <p:spPr>
          <a:xfrm>
            <a:off x="4582268" y="522270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70A40F64-50BB-C94E-FA57-242A372FEC4F}"/>
              </a:ext>
            </a:extLst>
          </p:cNvPr>
          <p:cNvSpPr/>
          <p:nvPr/>
        </p:nvSpPr>
        <p:spPr>
          <a:xfrm>
            <a:off x="4582267" y="5544627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986BE9D9-2C76-A0D9-FF4B-4F4ACDE689ED}"/>
              </a:ext>
            </a:extLst>
          </p:cNvPr>
          <p:cNvSpPr/>
          <p:nvPr/>
        </p:nvSpPr>
        <p:spPr>
          <a:xfrm>
            <a:off x="5801471" y="1752488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0896720-5A38-B819-9928-3BC28A14338E}"/>
              </a:ext>
            </a:extLst>
          </p:cNvPr>
          <p:cNvSpPr/>
          <p:nvPr/>
        </p:nvSpPr>
        <p:spPr>
          <a:xfrm>
            <a:off x="5801469" y="2074412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B6F78766-96EC-4D77-1BCD-D14420E7900A}"/>
              </a:ext>
            </a:extLst>
          </p:cNvPr>
          <p:cNvSpPr/>
          <p:nvPr/>
        </p:nvSpPr>
        <p:spPr>
          <a:xfrm>
            <a:off x="5801469" y="2396336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EB6766F-E267-6A86-0D20-025A749C2975}"/>
              </a:ext>
            </a:extLst>
          </p:cNvPr>
          <p:cNvSpPr/>
          <p:nvPr/>
        </p:nvSpPr>
        <p:spPr>
          <a:xfrm>
            <a:off x="5801471" y="2711627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524791D8-0A9D-DDB4-3AF0-A0DD8AF5F690}"/>
              </a:ext>
            </a:extLst>
          </p:cNvPr>
          <p:cNvSpPr/>
          <p:nvPr/>
        </p:nvSpPr>
        <p:spPr>
          <a:xfrm>
            <a:off x="5801469" y="3033551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CDFECE59-AAF3-527D-B110-BA65641A3D51}"/>
              </a:ext>
            </a:extLst>
          </p:cNvPr>
          <p:cNvSpPr/>
          <p:nvPr/>
        </p:nvSpPr>
        <p:spPr>
          <a:xfrm>
            <a:off x="5801469" y="335547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40C9B609-EBE7-0AE7-21EC-ED1C30223FD3}"/>
              </a:ext>
            </a:extLst>
          </p:cNvPr>
          <p:cNvSpPr/>
          <p:nvPr/>
        </p:nvSpPr>
        <p:spPr>
          <a:xfrm>
            <a:off x="5801471" y="3673656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063240B8-1C33-03D5-0208-291ADB49FB77}"/>
              </a:ext>
            </a:extLst>
          </p:cNvPr>
          <p:cNvSpPr/>
          <p:nvPr/>
        </p:nvSpPr>
        <p:spPr>
          <a:xfrm>
            <a:off x="5801469" y="3995580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FA5A142-707E-5B38-F3E1-0D4E349AD188}"/>
              </a:ext>
            </a:extLst>
          </p:cNvPr>
          <p:cNvSpPr/>
          <p:nvPr/>
        </p:nvSpPr>
        <p:spPr>
          <a:xfrm>
            <a:off x="5801469" y="4317504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03F533D5-E2D2-1173-09F1-C37BD45A06FB}"/>
              </a:ext>
            </a:extLst>
          </p:cNvPr>
          <p:cNvSpPr/>
          <p:nvPr/>
        </p:nvSpPr>
        <p:spPr>
          <a:xfrm>
            <a:off x="7020652" y="214672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259DABCB-100B-7CE2-07B5-0A7E20B060E4}"/>
              </a:ext>
            </a:extLst>
          </p:cNvPr>
          <p:cNvSpPr/>
          <p:nvPr/>
        </p:nvSpPr>
        <p:spPr>
          <a:xfrm>
            <a:off x="7020651" y="246864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DDF658B4-0F42-0E90-B5A5-8E79DB122D9F}"/>
              </a:ext>
            </a:extLst>
          </p:cNvPr>
          <p:cNvSpPr/>
          <p:nvPr/>
        </p:nvSpPr>
        <p:spPr>
          <a:xfrm>
            <a:off x="7020649" y="279057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B542DC9-1E17-0AFF-4714-BAEA980C56C7}"/>
              </a:ext>
            </a:extLst>
          </p:cNvPr>
          <p:cNvSpPr/>
          <p:nvPr/>
        </p:nvSpPr>
        <p:spPr>
          <a:xfrm>
            <a:off x="7020652" y="310875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143F839-05AB-D0B5-EDD8-D7B8EBA97700}"/>
              </a:ext>
            </a:extLst>
          </p:cNvPr>
          <p:cNvSpPr/>
          <p:nvPr/>
        </p:nvSpPr>
        <p:spPr>
          <a:xfrm>
            <a:off x="7020651" y="3430677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08CE23A6-42B0-8401-CF3F-7D7D28F61122}"/>
              </a:ext>
            </a:extLst>
          </p:cNvPr>
          <p:cNvSpPr/>
          <p:nvPr/>
        </p:nvSpPr>
        <p:spPr>
          <a:xfrm>
            <a:off x="7020649" y="3752601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BADF2A4-CAEF-A26F-260B-650DB5DA5A4F}"/>
              </a:ext>
            </a:extLst>
          </p:cNvPr>
          <p:cNvCxnSpPr>
            <a:stCxn id="243" idx="5"/>
            <a:endCxn id="258" idx="2"/>
          </p:cNvCxnSpPr>
          <p:nvPr/>
        </p:nvCxnSpPr>
        <p:spPr>
          <a:xfrm>
            <a:off x="4757666" y="1213082"/>
            <a:ext cx="1043805" cy="642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230CD6D4-0F20-C4A4-D153-7C27ADC37C1E}"/>
              </a:ext>
            </a:extLst>
          </p:cNvPr>
          <p:cNvCxnSpPr>
            <a:cxnSpLocks/>
            <a:stCxn id="243" idx="5"/>
            <a:endCxn id="259" idx="2"/>
          </p:cNvCxnSpPr>
          <p:nvPr/>
        </p:nvCxnSpPr>
        <p:spPr>
          <a:xfrm>
            <a:off x="4757666" y="1213081"/>
            <a:ext cx="1043804" cy="964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EF99300B-2853-6617-C400-5D2186A34A8D}"/>
              </a:ext>
            </a:extLst>
          </p:cNvPr>
          <p:cNvCxnSpPr>
            <a:cxnSpLocks/>
            <a:stCxn id="243" idx="5"/>
            <a:endCxn id="262" idx="2"/>
          </p:cNvCxnSpPr>
          <p:nvPr/>
        </p:nvCxnSpPr>
        <p:spPr>
          <a:xfrm>
            <a:off x="4757666" y="1213081"/>
            <a:ext cx="1043804" cy="19232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A351206-360E-D0EF-3487-81E56E9477BF}"/>
              </a:ext>
            </a:extLst>
          </p:cNvPr>
          <p:cNvCxnSpPr>
            <a:cxnSpLocks/>
            <a:stCxn id="243" idx="5"/>
            <a:endCxn id="261" idx="2"/>
          </p:cNvCxnSpPr>
          <p:nvPr/>
        </p:nvCxnSpPr>
        <p:spPr>
          <a:xfrm>
            <a:off x="4757666" y="1213082"/>
            <a:ext cx="1043805" cy="16012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B5606B6D-0606-B8C3-2C3E-FD723D01D152}"/>
              </a:ext>
            </a:extLst>
          </p:cNvPr>
          <p:cNvCxnSpPr>
            <a:cxnSpLocks/>
            <a:stCxn id="243" idx="5"/>
            <a:endCxn id="260" idx="2"/>
          </p:cNvCxnSpPr>
          <p:nvPr/>
        </p:nvCxnSpPr>
        <p:spPr>
          <a:xfrm>
            <a:off x="4757665" y="1213082"/>
            <a:ext cx="1043803" cy="12859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4962BBEF-0472-C4EF-16C1-143FC4CFB43F}"/>
              </a:ext>
            </a:extLst>
          </p:cNvPr>
          <p:cNvCxnSpPr>
            <a:cxnSpLocks/>
            <a:stCxn id="243" idx="5"/>
            <a:endCxn id="263" idx="2"/>
          </p:cNvCxnSpPr>
          <p:nvPr/>
        </p:nvCxnSpPr>
        <p:spPr>
          <a:xfrm>
            <a:off x="4757665" y="1213082"/>
            <a:ext cx="1043803" cy="2245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37B6743-DBE2-7FA1-8C03-CDB0B4C56EF9}"/>
              </a:ext>
            </a:extLst>
          </p:cNvPr>
          <p:cNvCxnSpPr>
            <a:cxnSpLocks/>
            <a:stCxn id="243" idx="5"/>
            <a:endCxn id="264" idx="2"/>
          </p:cNvCxnSpPr>
          <p:nvPr/>
        </p:nvCxnSpPr>
        <p:spPr>
          <a:xfrm>
            <a:off x="4757666" y="1213082"/>
            <a:ext cx="1043805" cy="2563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DCA5D9F-A1BA-ACC6-6C6E-0CE5837C77E9}"/>
              </a:ext>
            </a:extLst>
          </p:cNvPr>
          <p:cNvCxnSpPr>
            <a:cxnSpLocks/>
            <a:stCxn id="243" idx="5"/>
            <a:endCxn id="265" idx="3"/>
          </p:cNvCxnSpPr>
          <p:nvPr/>
        </p:nvCxnSpPr>
        <p:spPr>
          <a:xfrm>
            <a:off x="4757665" y="1213082"/>
            <a:ext cx="1073896" cy="295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10E2FAB5-82BF-C142-50B6-8B5C8B6495CF}"/>
              </a:ext>
            </a:extLst>
          </p:cNvPr>
          <p:cNvCxnSpPr>
            <a:cxnSpLocks/>
            <a:stCxn id="243" idx="5"/>
            <a:endCxn id="266" idx="2"/>
          </p:cNvCxnSpPr>
          <p:nvPr/>
        </p:nvCxnSpPr>
        <p:spPr>
          <a:xfrm>
            <a:off x="4757665" y="1213082"/>
            <a:ext cx="1043803" cy="32071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93C8F0DD-6117-3BF7-DC08-94CEABE0B1A0}"/>
              </a:ext>
            </a:extLst>
          </p:cNvPr>
          <p:cNvCxnSpPr>
            <a:cxnSpLocks/>
            <a:stCxn id="244" idx="6"/>
            <a:endCxn id="259" idx="2"/>
          </p:cNvCxnSpPr>
          <p:nvPr/>
        </p:nvCxnSpPr>
        <p:spPr>
          <a:xfrm>
            <a:off x="4787757" y="146235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3865DC59-2F91-A3E0-7B55-185B41985689}"/>
              </a:ext>
            </a:extLst>
          </p:cNvPr>
          <p:cNvCxnSpPr>
            <a:cxnSpLocks/>
            <a:endCxn id="260" idx="2"/>
          </p:cNvCxnSpPr>
          <p:nvPr/>
        </p:nvCxnSpPr>
        <p:spPr>
          <a:xfrm>
            <a:off x="4787750" y="1457687"/>
            <a:ext cx="1013719" cy="10413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6003DA1D-F33B-29B4-E3F9-18D166C223E2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787750" y="1457685"/>
            <a:ext cx="1013719" cy="200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B56B3C5-E539-E774-608A-E4350CBAB283}"/>
              </a:ext>
            </a:extLst>
          </p:cNvPr>
          <p:cNvCxnSpPr>
            <a:cxnSpLocks/>
            <a:endCxn id="262" idx="2"/>
          </p:cNvCxnSpPr>
          <p:nvPr/>
        </p:nvCxnSpPr>
        <p:spPr>
          <a:xfrm>
            <a:off x="4787749" y="1457686"/>
            <a:ext cx="1013720" cy="1678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9359007-F8BD-B2C0-F05A-39D4DB4FCD3D}"/>
              </a:ext>
            </a:extLst>
          </p:cNvPr>
          <p:cNvCxnSpPr>
            <a:cxnSpLocks/>
            <a:endCxn id="261" idx="2"/>
          </p:cNvCxnSpPr>
          <p:nvPr/>
        </p:nvCxnSpPr>
        <p:spPr>
          <a:xfrm>
            <a:off x="4787750" y="1457685"/>
            <a:ext cx="1013721" cy="1356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3DE04921-1373-DBE4-16A0-CBB8043A4911}"/>
              </a:ext>
            </a:extLst>
          </p:cNvPr>
          <p:cNvCxnSpPr>
            <a:cxnSpLocks/>
            <a:endCxn id="264" idx="2"/>
          </p:cNvCxnSpPr>
          <p:nvPr/>
        </p:nvCxnSpPr>
        <p:spPr>
          <a:xfrm>
            <a:off x="4787750" y="1457687"/>
            <a:ext cx="1013721" cy="23187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DF4951C9-D458-9665-EB7B-02EF9624B73A}"/>
              </a:ext>
            </a:extLst>
          </p:cNvPr>
          <p:cNvCxnSpPr>
            <a:cxnSpLocks/>
            <a:endCxn id="265" idx="2"/>
          </p:cNvCxnSpPr>
          <p:nvPr/>
        </p:nvCxnSpPr>
        <p:spPr>
          <a:xfrm>
            <a:off x="4787749" y="1457687"/>
            <a:ext cx="1013720" cy="26406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A293381F-56EF-9381-C3F5-206F47CC2555}"/>
              </a:ext>
            </a:extLst>
          </p:cNvPr>
          <p:cNvCxnSpPr>
            <a:cxnSpLocks/>
            <a:endCxn id="266" idx="2"/>
          </p:cNvCxnSpPr>
          <p:nvPr/>
        </p:nvCxnSpPr>
        <p:spPr>
          <a:xfrm>
            <a:off x="4787750" y="1457687"/>
            <a:ext cx="1013719" cy="29625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8A71D5C-6DA5-AE38-0B35-F1B15E7467E9}"/>
              </a:ext>
            </a:extLst>
          </p:cNvPr>
          <p:cNvCxnSpPr>
            <a:cxnSpLocks/>
            <a:stCxn id="257" idx="6"/>
            <a:endCxn id="266" idx="2"/>
          </p:cNvCxnSpPr>
          <p:nvPr/>
        </p:nvCxnSpPr>
        <p:spPr>
          <a:xfrm flipV="1">
            <a:off x="4787750" y="4420245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CAC83A1-366B-87FD-A42E-1E9F38359F31}"/>
              </a:ext>
            </a:extLst>
          </p:cNvPr>
          <p:cNvCxnSpPr>
            <a:cxnSpLocks/>
            <a:stCxn id="256" idx="6"/>
            <a:endCxn id="266" idx="2"/>
          </p:cNvCxnSpPr>
          <p:nvPr/>
        </p:nvCxnSpPr>
        <p:spPr>
          <a:xfrm flipV="1">
            <a:off x="4787750" y="442024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30873EFC-3E32-E6E7-2ED5-E174E4BF4D8D}"/>
              </a:ext>
            </a:extLst>
          </p:cNvPr>
          <p:cNvCxnSpPr>
            <a:cxnSpLocks/>
            <a:stCxn id="254" idx="6"/>
            <a:endCxn id="266" idx="2"/>
          </p:cNvCxnSpPr>
          <p:nvPr/>
        </p:nvCxnSpPr>
        <p:spPr>
          <a:xfrm flipV="1">
            <a:off x="4787750" y="4420246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03DD3A51-C949-B436-EAD9-E520E4894FE6}"/>
              </a:ext>
            </a:extLst>
          </p:cNvPr>
          <p:cNvCxnSpPr>
            <a:cxnSpLocks/>
            <a:stCxn id="255" idx="6"/>
            <a:endCxn id="266" idx="2"/>
          </p:cNvCxnSpPr>
          <p:nvPr/>
        </p:nvCxnSpPr>
        <p:spPr>
          <a:xfrm flipV="1">
            <a:off x="4787752" y="4420245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9310D44F-823F-C366-565C-EC4D43C9EFD7}"/>
              </a:ext>
            </a:extLst>
          </p:cNvPr>
          <p:cNvCxnSpPr>
            <a:cxnSpLocks/>
            <a:stCxn id="253" idx="6"/>
            <a:endCxn id="264" idx="2"/>
          </p:cNvCxnSpPr>
          <p:nvPr/>
        </p:nvCxnSpPr>
        <p:spPr>
          <a:xfrm flipV="1">
            <a:off x="4787751" y="3776397"/>
            <a:ext cx="1013720" cy="5895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3166E4B-B45C-13BE-E76E-758E90E27DBE}"/>
              </a:ext>
            </a:extLst>
          </p:cNvPr>
          <p:cNvCxnSpPr>
            <a:cxnSpLocks/>
            <a:stCxn id="253" idx="6"/>
            <a:endCxn id="265" idx="2"/>
          </p:cNvCxnSpPr>
          <p:nvPr/>
        </p:nvCxnSpPr>
        <p:spPr>
          <a:xfrm flipV="1">
            <a:off x="4787751" y="4098322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98BE60C-5AED-70C3-0BDA-C286CFDBBC1F}"/>
              </a:ext>
            </a:extLst>
          </p:cNvPr>
          <p:cNvCxnSpPr>
            <a:cxnSpLocks/>
            <a:stCxn id="253" idx="6"/>
            <a:endCxn id="263" idx="2"/>
          </p:cNvCxnSpPr>
          <p:nvPr/>
        </p:nvCxnSpPr>
        <p:spPr>
          <a:xfrm flipV="1">
            <a:off x="4787750" y="3458216"/>
            <a:ext cx="1013719" cy="9077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58386811-5085-41F3-903A-194D9DA44F74}"/>
              </a:ext>
            </a:extLst>
          </p:cNvPr>
          <p:cNvCxnSpPr>
            <a:cxnSpLocks/>
            <a:stCxn id="253" idx="6"/>
            <a:endCxn id="266" idx="2"/>
          </p:cNvCxnSpPr>
          <p:nvPr/>
        </p:nvCxnSpPr>
        <p:spPr>
          <a:xfrm>
            <a:off x="4787750" y="4365981"/>
            <a:ext cx="1013719" cy="542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F705FE9B-448E-9CC1-BA01-273F60EEBBAF}"/>
              </a:ext>
            </a:extLst>
          </p:cNvPr>
          <p:cNvCxnSpPr>
            <a:cxnSpLocks/>
          </p:cNvCxnSpPr>
          <p:nvPr/>
        </p:nvCxnSpPr>
        <p:spPr>
          <a:xfrm flipV="1">
            <a:off x="4787749" y="3774891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B076E4BE-7288-7CC3-E729-F41CA43BEC66}"/>
              </a:ext>
            </a:extLst>
          </p:cNvPr>
          <p:cNvCxnSpPr>
            <a:cxnSpLocks/>
          </p:cNvCxnSpPr>
          <p:nvPr/>
        </p:nvCxnSpPr>
        <p:spPr>
          <a:xfrm flipV="1">
            <a:off x="4787749" y="3774891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09272CFC-7838-F287-55B7-A66AB730AD38}"/>
              </a:ext>
            </a:extLst>
          </p:cNvPr>
          <p:cNvCxnSpPr>
            <a:cxnSpLocks/>
          </p:cNvCxnSpPr>
          <p:nvPr/>
        </p:nvCxnSpPr>
        <p:spPr>
          <a:xfrm flipV="1">
            <a:off x="4787749" y="3774891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3B9E1269-2C9A-70B6-AC3D-D69712F8F9E3}"/>
              </a:ext>
            </a:extLst>
          </p:cNvPr>
          <p:cNvCxnSpPr>
            <a:cxnSpLocks/>
          </p:cNvCxnSpPr>
          <p:nvPr/>
        </p:nvCxnSpPr>
        <p:spPr>
          <a:xfrm flipV="1">
            <a:off x="4787749" y="3131043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08F18AB0-F4A2-9F70-97C9-F2C3DDCB2DCF}"/>
              </a:ext>
            </a:extLst>
          </p:cNvPr>
          <p:cNvCxnSpPr>
            <a:cxnSpLocks/>
          </p:cNvCxnSpPr>
          <p:nvPr/>
        </p:nvCxnSpPr>
        <p:spPr>
          <a:xfrm flipV="1">
            <a:off x="4787749" y="3131043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5374FFC6-0C98-9524-F56F-373CCF21D6EA}"/>
              </a:ext>
            </a:extLst>
          </p:cNvPr>
          <p:cNvCxnSpPr>
            <a:cxnSpLocks/>
          </p:cNvCxnSpPr>
          <p:nvPr/>
        </p:nvCxnSpPr>
        <p:spPr>
          <a:xfrm flipV="1">
            <a:off x="4787749" y="3131043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95CB52AC-8DAE-E230-2217-C56927D047E4}"/>
              </a:ext>
            </a:extLst>
          </p:cNvPr>
          <p:cNvCxnSpPr>
            <a:cxnSpLocks/>
          </p:cNvCxnSpPr>
          <p:nvPr/>
        </p:nvCxnSpPr>
        <p:spPr>
          <a:xfrm flipV="1">
            <a:off x="4787750" y="3131043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FB679F88-0A61-2F37-8875-5C3AF8B3AE11}"/>
              </a:ext>
            </a:extLst>
          </p:cNvPr>
          <p:cNvCxnSpPr>
            <a:cxnSpLocks/>
          </p:cNvCxnSpPr>
          <p:nvPr/>
        </p:nvCxnSpPr>
        <p:spPr>
          <a:xfrm flipV="1">
            <a:off x="4787749" y="2809119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6D0A8F52-E8FF-E8D4-FD49-B9406060CB7D}"/>
              </a:ext>
            </a:extLst>
          </p:cNvPr>
          <p:cNvCxnSpPr>
            <a:cxnSpLocks/>
          </p:cNvCxnSpPr>
          <p:nvPr/>
        </p:nvCxnSpPr>
        <p:spPr>
          <a:xfrm flipV="1">
            <a:off x="4787749" y="2809119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D0F2E93C-CD08-F9E9-044A-CFC6C6325B1D}"/>
              </a:ext>
            </a:extLst>
          </p:cNvPr>
          <p:cNvCxnSpPr>
            <a:cxnSpLocks/>
          </p:cNvCxnSpPr>
          <p:nvPr/>
        </p:nvCxnSpPr>
        <p:spPr>
          <a:xfrm flipV="1">
            <a:off x="4787749" y="2809119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8D0F031-12C3-AEB0-50B9-AA76BA6AA802}"/>
              </a:ext>
            </a:extLst>
          </p:cNvPr>
          <p:cNvCxnSpPr>
            <a:cxnSpLocks/>
          </p:cNvCxnSpPr>
          <p:nvPr/>
        </p:nvCxnSpPr>
        <p:spPr>
          <a:xfrm flipV="1">
            <a:off x="4787750" y="2809119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7C35C67A-60C0-DCA7-71D4-697CF261C1E7}"/>
              </a:ext>
            </a:extLst>
          </p:cNvPr>
          <p:cNvCxnSpPr>
            <a:cxnSpLocks/>
          </p:cNvCxnSpPr>
          <p:nvPr/>
        </p:nvCxnSpPr>
        <p:spPr>
          <a:xfrm flipV="1">
            <a:off x="4787746" y="2492925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D5587629-D3A8-EF43-B81D-426C23528FFA}"/>
              </a:ext>
            </a:extLst>
          </p:cNvPr>
          <p:cNvCxnSpPr>
            <a:cxnSpLocks/>
          </p:cNvCxnSpPr>
          <p:nvPr/>
        </p:nvCxnSpPr>
        <p:spPr>
          <a:xfrm flipV="1">
            <a:off x="4787746" y="249292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EE648190-CFA4-C4E3-F649-742EE77460A4}"/>
              </a:ext>
            </a:extLst>
          </p:cNvPr>
          <p:cNvCxnSpPr>
            <a:cxnSpLocks/>
          </p:cNvCxnSpPr>
          <p:nvPr/>
        </p:nvCxnSpPr>
        <p:spPr>
          <a:xfrm flipV="1">
            <a:off x="4787746" y="2492926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8C9B5396-BE77-5C18-8D02-F1C0E3CF674E}"/>
              </a:ext>
            </a:extLst>
          </p:cNvPr>
          <p:cNvCxnSpPr>
            <a:cxnSpLocks/>
          </p:cNvCxnSpPr>
          <p:nvPr/>
        </p:nvCxnSpPr>
        <p:spPr>
          <a:xfrm flipV="1">
            <a:off x="4787747" y="2492925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300DF62E-E5F5-AFAA-8B81-20915EEF3865}"/>
              </a:ext>
            </a:extLst>
          </p:cNvPr>
          <p:cNvCxnSpPr>
            <a:cxnSpLocks/>
          </p:cNvCxnSpPr>
          <p:nvPr/>
        </p:nvCxnSpPr>
        <p:spPr>
          <a:xfrm flipV="1">
            <a:off x="4787746" y="2172285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82C3A6AC-B37C-35A7-33DF-AC099989D47C}"/>
              </a:ext>
            </a:extLst>
          </p:cNvPr>
          <p:cNvCxnSpPr>
            <a:cxnSpLocks/>
          </p:cNvCxnSpPr>
          <p:nvPr/>
        </p:nvCxnSpPr>
        <p:spPr>
          <a:xfrm flipV="1">
            <a:off x="4787746" y="217228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3E567256-3511-0549-46B6-B17240BB5B6D}"/>
              </a:ext>
            </a:extLst>
          </p:cNvPr>
          <p:cNvCxnSpPr>
            <a:cxnSpLocks/>
          </p:cNvCxnSpPr>
          <p:nvPr/>
        </p:nvCxnSpPr>
        <p:spPr>
          <a:xfrm flipV="1">
            <a:off x="4787746" y="2172285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8C64024-8571-E7FF-A947-057946473A26}"/>
              </a:ext>
            </a:extLst>
          </p:cNvPr>
          <p:cNvCxnSpPr>
            <a:cxnSpLocks/>
          </p:cNvCxnSpPr>
          <p:nvPr/>
        </p:nvCxnSpPr>
        <p:spPr>
          <a:xfrm flipV="1">
            <a:off x="4787747" y="2172285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04715373-D3CD-CBAE-2CCF-823894A4D9FA}"/>
              </a:ext>
            </a:extLst>
          </p:cNvPr>
          <p:cNvCxnSpPr>
            <a:cxnSpLocks/>
          </p:cNvCxnSpPr>
          <p:nvPr/>
        </p:nvCxnSpPr>
        <p:spPr>
          <a:xfrm flipV="1">
            <a:off x="4787745" y="1851479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F0FBA151-65B9-8686-71C2-301B5DA6C2C3}"/>
              </a:ext>
            </a:extLst>
          </p:cNvPr>
          <p:cNvCxnSpPr>
            <a:cxnSpLocks/>
          </p:cNvCxnSpPr>
          <p:nvPr/>
        </p:nvCxnSpPr>
        <p:spPr>
          <a:xfrm flipV="1">
            <a:off x="4787745" y="1851479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BC6AAC18-A6C2-A9E4-3954-F7FD6719DC86}"/>
              </a:ext>
            </a:extLst>
          </p:cNvPr>
          <p:cNvCxnSpPr>
            <a:cxnSpLocks/>
          </p:cNvCxnSpPr>
          <p:nvPr/>
        </p:nvCxnSpPr>
        <p:spPr>
          <a:xfrm flipV="1">
            <a:off x="4787745" y="1851479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4939FF1-AE0F-E30E-5369-599D999EC311}"/>
              </a:ext>
            </a:extLst>
          </p:cNvPr>
          <p:cNvCxnSpPr>
            <a:cxnSpLocks/>
          </p:cNvCxnSpPr>
          <p:nvPr/>
        </p:nvCxnSpPr>
        <p:spPr>
          <a:xfrm flipV="1">
            <a:off x="4787746" y="1851479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82F5DC6C-DDC2-3EEF-D528-CF2D1E2368E6}"/>
              </a:ext>
            </a:extLst>
          </p:cNvPr>
          <p:cNvCxnSpPr>
            <a:cxnSpLocks/>
            <a:stCxn id="245" idx="6"/>
            <a:endCxn id="259" idx="2"/>
          </p:cNvCxnSpPr>
          <p:nvPr/>
        </p:nvCxnSpPr>
        <p:spPr>
          <a:xfrm>
            <a:off x="4787755" y="1784281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96C43529-62D6-F876-8E7A-27BFF5A76AC0}"/>
              </a:ext>
            </a:extLst>
          </p:cNvPr>
          <p:cNvCxnSpPr>
            <a:cxnSpLocks/>
            <a:stCxn id="245" idx="6"/>
            <a:endCxn id="260" idx="2"/>
          </p:cNvCxnSpPr>
          <p:nvPr/>
        </p:nvCxnSpPr>
        <p:spPr>
          <a:xfrm>
            <a:off x="4787757" y="1784280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BF0C2C04-3B05-CE22-5F8B-F2FDF169926E}"/>
              </a:ext>
            </a:extLst>
          </p:cNvPr>
          <p:cNvCxnSpPr>
            <a:cxnSpLocks/>
            <a:stCxn id="245" idx="6"/>
            <a:endCxn id="261" idx="2"/>
          </p:cNvCxnSpPr>
          <p:nvPr/>
        </p:nvCxnSpPr>
        <p:spPr>
          <a:xfrm>
            <a:off x="4787756" y="1784280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DAECBA66-AF52-74B2-2660-FC5BD090D156}"/>
              </a:ext>
            </a:extLst>
          </p:cNvPr>
          <p:cNvCxnSpPr>
            <a:cxnSpLocks/>
            <a:stCxn id="245" idx="6"/>
            <a:endCxn id="262" idx="2"/>
          </p:cNvCxnSpPr>
          <p:nvPr/>
        </p:nvCxnSpPr>
        <p:spPr>
          <a:xfrm>
            <a:off x="4787755" y="1784281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CBA5DBF4-300F-D736-C927-24BF9CBC3546}"/>
              </a:ext>
            </a:extLst>
          </p:cNvPr>
          <p:cNvCxnSpPr>
            <a:cxnSpLocks/>
            <a:stCxn id="246" idx="6"/>
          </p:cNvCxnSpPr>
          <p:nvPr/>
        </p:nvCxnSpPr>
        <p:spPr>
          <a:xfrm>
            <a:off x="4787756" y="2106205"/>
            <a:ext cx="1013707" cy="408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BC08B4BB-E1CF-3074-E553-D622ACEA8D5A}"/>
              </a:ext>
            </a:extLst>
          </p:cNvPr>
          <p:cNvCxnSpPr>
            <a:cxnSpLocks/>
            <a:stCxn id="246" idx="6"/>
          </p:cNvCxnSpPr>
          <p:nvPr/>
        </p:nvCxnSpPr>
        <p:spPr>
          <a:xfrm>
            <a:off x="4787755" y="2106204"/>
            <a:ext cx="1013707" cy="7304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EB96EE2-A27A-5C19-F770-3ABAC44B4096}"/>
              </a:ext>
            </a:extLst>
          </p:cNvPr>
          <p:cNvCxnSpPr>
            <a:cxnSpLocks/>
            <a:stCxn id="246" idx="6"/>
          </p:cNvCxnSpPr>
          <p:nvPr/>
        </p:nvCxnSpPr>
        <p:spPr>
          <a:xfrm>
            <a:off x="4787755" y="2106204"/>
            <a:ext cx="1013708" cy="10457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A1E3F9A7-C122-C36B-5513-F6BD3934BA0D}"/>
              </a:ext>
            </a:extLst>
          </p:cNvPr>
          <p:cNvCxnSpPr>
            <a:cxnSpLocks/>
            <a:stCxn id="246" idx="6"/>
          </p:cNvCxnSpPr>
          <p:nvPr/>
        </p:nvCxnSpPr>
        <p:spPr>
          <a:xfrm>
            <a:off x="4787756" y="2106205"/>
            <a:ext cx="1013707" cy="13676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57D3AAC-5BF8-CBD1-5112-EC28AC4650F9}"/>
              </a:ext>
            </a:extLst>
          </p:cNvPr>
          <p:cNvCxnSpPr>
            <a:cxnSpLocks/>
          </p:cNvCxnSpPr>
          <p:nvPr/>
        </p:nvCxnSpPr>
        <p:spPr>
          <a:xfrm>
            <a:off x="4787745" y="2428764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179EA4C-3163-A86F-A347-BB6C7908BE6E}"/>
              </a:ext>
            </a:extLst>
          </p:cNvPr>
          <p:cNvCxnSpPr>
            <a:cxnSpLocks/>
          </p:cNvCxnSpPr>
          <p:nvPr/>
        </p:nvCxnSpPr>
        <p:spPr>
          <a:xfrm>
            <a:off x="4787748" y="2428763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0B0B627D-C72B-5A35-7889-649B350F227E}"/>
              </a:ext>
            </a:extLst>
          </p:cNvPr>
          <p:cNvCxnSpPr>
            <a:cxnSpLocks/>
          </p:cNvCxnSpPr>
          <p:nvPr/>
        </p:nvCxnSpPr>
        <p:spPr>
          <a:xfrm>
            <a:off x="4787747" y="2428763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4FD9F9B8-F1AE-D05E-2560-C8A9E1520610}"/>
              </a:ext>
            </a:extLst>
          </p:cNvPr>
          <p:cNvCxnSpPr>
            <a:cxnSpLocks/>
          </p:cNvCxnSpPr>
          <p:nvPr/>
        </p:nvCxnSpPr>
        <p:spPr>
          <a:xfrm>
            <a:off x="4787745" y="2428763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9CFE8CE1-F084-9B65-B676-ABF631F50B11}"/>
              </a:ext>
            </a:extLst>
          </p:cNvPr>
          <p:cNvCxnSpPr>
            <a:cxnSpLocks/>
            <a:stCxn id="248" idx="6"/>
          </p:cNvCxnSpPr>
          <p:nvPr/>
        </p:nvCxnSpPr>
        <p:spPr>
          <a:xfrm>
            <a:off x="4787753" y="2750053"/>
            <a:ext cx="1013707" cy="4068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46E87FE2-766E-010A-001B-9857485BA4DE}"/>
              </a:ext>
            </a:extLst>
          </p:cNvPr>
          <p:cNvCxnSpPr>
            <a:cxnSpLocks/>
          </p:cNvCxnSpPr>
          <p:nvPr/>
        </p:nvCxnSpPr>
        <p:spPr>
          <a:xfrm>
            <a:off x="4787737" y="2754012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0F769784-D3F7-5A83-20A7-D1AA714BDC60}"/>
              </a:ext>
            </a:extLst>
          </p:cNvPr>
          <p:cNvCxnSpPr>
            <a:cxnSpLocks/>
            <a:stCxn id="248" idx="6"/>
          </p:cNvCxnSpPr>
          <p:nvPr/>
        </p:nvCxnSpPr>
        <p:spPr>
          <a:xfrm>
            <a:off x="4787753" y="2750053"/>
            <a:ext cx="1013707" cy="10440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564B14E-3E9B-1306-B791-13D19A3B1363}"/>
              </a:ext>
            </a:extLst>
          </p:cNvPr>
          <p:cNvCxnSpPr>
            <a:cxnSpLocks/>
            <a:stCxn id="248" idx="6"/>
          </p:cNvCxnSpPr>
          <p:nvPr/>
        </p:nvCxnSpPr>
        <p:spPr>
          <a:xfrm>
            <a:off x="4787753" y="2750054"/>
            <a:ext cx="1013707" cy="13659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D1767D9D-B363-27A8-DF06-2DE6105C498F}"/>
              </a:ext>
            </a:extLst>
          </p:cNvPr>
          <p:cNvCxnSpPr>
            <a:cxnSpLocks/>
          </p:cNvCxnSpPr>
          <p:nvPr/>
        </p:nvCxnSpPr>
        <p:spPr>
          <a:xfrm>
            <a:off x="4787737" y="3077197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1C341CA5-9D39-79A0-289F-C97EA6462439}"/>
              </a:ext>
            </a:extLst>
          </p:cNvPr>
          <p:cNvCxnSpPr>
            <a:cxnSpLocks/>
          </p:cNvCxnSpPr>
          <p:nvPr/>
        </p:nvCxnSpPr>
        <p:spPr>
          <a:xfrm>
            <a:off x="4787738" y="307719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7A946493-F229-830C-8D57-1C4D56ADBDFB}"/>
              </a:ext>
            </a:extLst>
          </p:cNvPr>
          <p:cNvCxnSpPr>
            <a:cxnSpLocks/>
          </p:cNvCxnSpPr>
          <p:nvPr/>
        </p:nvCxnSpPr>
        <p:spPr>
          <a:xfrm>
            <a:off x="4787737" y="3077195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693EF6B5-678E-D4CE-D40D-34B3D66210ED}"/>
              </a:ext>
            </a:extLst>
          </p:cNvPr>
          <p:cNvCxnSpPr>
            <a:cxnSpLocks/>
          </p:cNvCxnSpPr>
          <p:nvPr/>
        </p:nvCxnSpPr>
        <p:spPr>
          <a:xfrm>
            <a:off x="4787737" y="3077195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83BD1659-3606-19C5-5B96-4BF06EBD2050}"/>
              </a:ext>
            </a:extLst>
          </p:cNvPr>
          <p:cNvCxnSpPr>
            <a:cxnSpLocks/>
            <a:endCxn id="263" idx="2"/>
          </p:cNvCxnSpPr>
          <p:nvPr/>
        </p:nvCxnSpPr>
        <p:spPr>
          <a:xfrm>
            <a:off x="4787737" y="3395772"/>
            <a:ext cx="1013732" cy="6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CB3363B-908F-D783-15DA-5DD801E5B175}"/>
              </a:ext>
            </a:extLst>
          </p:cNvPr>
          <p:cNvCxnSpPr>
            <a:cxnSpLocks/>
            <a:endCxn id="265" idx="2"/>
          </p:cNvCxnSpPr>
          <p:nvPr/>
        </p:nvCxnSpPr>
        <p:spPr>
          <a:xfrm>
            <a:off x="4787736" y="3395771"/>
            <a:ext cx="1013733" cy="7025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3B02681A-5455-D387-1C80-132B03B45AC1}"/>
              </a:ext>
            </a:extLst>
          </p:cNvPr>
          <p:cNvCxnSpPr>
            <a:cxnSpLocks/>
            <a:endCxn id="258" idx="2"/>
          </p:cNvCxnSpPr>
          <p:nvPr/>
        </p:nvCxnSpPr>
        <p:spPr>
          <a:xfrm flipV="1">
            <a:off x="4787737" y="1855230"/>
            <a:ext cx="1013735" cy="15405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4DF72428-E303-236E-85ED-F4183D14A172}"/>
              </a:ext>
            </a:extLst>
          </p:cNvPr>
          <p:cNvCxnSpPr>
            <a:cxnSpLocks/>
            <a:endCxn id="266" idx="2"/>
          </p:cNvCxnSpPr>
          <p:nvPr/>
        </p:nvCxnSpPr>
        <p:spPr>
          <a:xfrm>
            <a:off x="4787737" y="3395771"/>
            <a:ext cx="1013732" cy="1024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01911410-2590-FFBB-B685-53F285FCA44C}"/>
              </a:ext>
            </a:extLst>
          </p:cNvPr>
          <p:cNvCxnSpPr>
            <a:cxnSpLocks/>
          </p:cNvCxnSpPr>
          <p:nvPr/>
        </p:nvCxnSpPr>
        <p:spPr>
          <a:xfrm>
            <a:off x="4787736" y="3714148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17FF73B2-22C2-3B73-2573-BB279E33ABD2}"/>
              </a:ext>
            </a:extLst>
          </p:cNvPr>
          <p:cNvCxnSpPr>
            <a:cxnSpLocks/>
          </p:cNvCxnSpPr>
          <p:nvPr/>
        </p:nvCxnSpPr>
        <p:spPr>
          <a:xfrm>
            <a:off x="4787737" y="3714147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D832D3B9-F485-BA70-BB73-4DD3DE0C5C14}"/>
              </a:ext>
            </a:extLst>
          </p:cNvPr>
          <p:cNvCxnSpPr>
            <a:cxnSpLocks/>
            <a:endCxn id="263" idx="2"/>
          </p:cNvCxnSpPr>
          <p:nvPr/>
        </p:nvCxnSpPr>
        <p:spPr>
          <a:xfrm flipV="1">
            <a:off x="4787737" y="3458216"/>
            <a:ext cx="1013732" cy="2559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B9FAFEB-2793-BE3E-49C2-03AF078A1670}"/>
              </a:ext>
            </a:extLst>
          </p:cNvPr>
          <p:cNvCxnSpPr>
            <a:cxnSpLocks/>
            <a:endCxn id="264" idx="2"/>
          </p:cNvCxnSpPr>
          <p:nvPr/>
        </p:nvCxnSpPr>
        <p:spPr>
          <a:xfrm>
            <a:off x="4787737" y="3714147"/>
            <a:ext cx="1013735" cy="622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8633C012-D240-DB98-265E-EAB4E16B9B03}"/>
              </a:ext>
            </a:extLst>
          </p:cNvPr>
          <p:cNvCxnSpPr>
            <a:cxnSpLocks/>
          </p:cNvCxnSpPr>
          <p:nvPr/>
        </p:nvCxnSpPr>
        <p:spPr>
          <a:xfrm>
            <a:off x="4787736" y="4041065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18AD409F-68ED-8AA9-E354-D5542809391C}"/>
              </a:ext>
            </a:extLst>
          </p:cNvPr>
          <p:cNvCxnSpPr>
            <a:cxnSpLocks/>
            <a:endCxn id="265" idx="2"/>
          </p:cNvCxnSpPr>
          <p:nvPr/>
        </p:nvCxnSpPr>
        <p:spPr>
          <a:xfrm>
            <a:off x="4787736" y="4041063"/>
            <a:ext cx="1013733" cy="572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30F52DCE-E836-D836-6F77-4D4362FCF9EB}"/>
              </a:ext>
            </a:extLst>
          </p:cNvPr>
          <p:cNvCxnSpPr>
            <a:cxnSpLocks/>
            <a:endCxn id="263" idx="2"/>
          </p:cNvCxnSpPr>
          <p:nvPr/>
        </p:nvCxnSpPr>
        <p:spPr>
          <a:xfrm flipV="1">
            <a:off x="4787737" y="3458218"/>
            <a:ext cx="1013732" cy="582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44C729F7-AC41-6DD8-7D5E-773835804B80}"/>
              </a:ext>
            </a:extLst>
          </p:cNvPr>
          <p:cNvCxnSpPr>
            <a:cxnSpLocks/>
            <a:endCxn id="258" idx="2"/>
          </p:cNvCxnSpPr>
          <p:nvPr/>
        </p:nvCxnSpPr>
        <p:spPr>
          <a:xfrm flipV="1">
            <a:off x="4787737" y="1855229"/>
            <a:ext cx="1013735" cy="2185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51071500-ABF4-0DD5-5747-DA5BCDC8B753}"/>
              </a:ext>
            </a:extLst>
          </p:cNvPr>
          <p:cNvCxnSpPr>
            <a:cxnSpLocks/>
            <a:stCxn id="265" idx="2"/>
            <a:endCxn id="257" idx="6"/>
          </p:cNvCxnSpPr>
          <p:nvPr/>
        </p:nvCxnSpPr>
        <p:spPr>
          <a:xfrm flipH="1">
            <a:off x="4787749" y="4098322"/>
            <a:ext cx="1013720" cy="15490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97979BA6-246A-D94D-5C24-231FA1DD7C57}"/>
              </a:ext>
            </a:extLst>
          </p:cNvPr>
          <p:cNvCxnSpPr>
            <a:cxnSpLocks/>
            <a:stCxn id="257" idx="6"/>
            <a:endCxn id="262" idx="2"/>
          </p:cNvCxnSpPr>
          <p:nvPr/>
        </p:nvCxnSpPr>
        <p:spPr>
          <a:xfrm flipV="1">
            <a:off x="4787749" y="3136293"/>
            <a:ext cx="1013720" cy="2511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70C6B1C-4140-09F0-B7CA-B27239AAECD0}"/>
              </a:ext>
            </a:extLst>
          </p:cNvPr>
          <p:cNvCxnSpPr>
            <a:cxnSpLocks/>
            <a:stCxn id="264" idx="2"/>
            <a:endCxn id="257" idx="6"/>
          </p:cNvCxnSpPr>
          <p:nvPr/>
        </p:nvCxnSpPr>
        <p:spPr>
          <a:xfrm flipH="1">
            <a:off x="4787750" y="3776397"/>
            <a:ext cx="1013721" cy="18709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EB8D2D5A-E5C0-3EB2-60C0-72223F7D7D2C}"/>
              </a:ext>
            </a:extLst>
          </p:cNvPr>
          <p:cNvCxnSpPr>
            <a:cxnSpLocks/>
            <a:stCxn id="257" idx="6"/>
            <a:endCxn id="263" idx="2"/>
          </p:cNvCxnSpPr>
          <p:nvPr/>
        </p:nvCxnSpPr>
        <p:spPr>
          <a:xfrm flipV="1">
            <a:off x="4787750" y="3458216"/>
            <a:ext cx="1013719" cy="2189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21DD9F8F-3147-DDA3-1444-84CB8D6B2A0C}"/>
              </a:ext>
            </a:extLst>
          </p:cNvPr>
          <p:cNvCxnSpPr>
            <a:cxnSpLocks/>
            <a:stCxn id="255" idx="6"/>
            <a:endCxn id="259" idx="2"/>
          </p:cNvCxnSpPr>
          <p:nvPr/>
        </p:nvCxnSpPr>
        <p:spPr>
          <a:xfrm flipV="1">
            <a:off x="4787751" y="2177154"/>
            <a:ext cx="1013719" cy="28263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7285A648-0E4C-C30B-5414-BA708D25B930}"/>
              </a:ext>
            </a:extLst>
          </p:cNvPr>
          <p:cNvCxnSpPr>
            <a:cxnSpLocks/>
            <a:stCxn id="255" idx="6"/>
          </p:cNvCxnSpPr>
          <p:nvPr/>
        </p:nvCxnSpPr>
        <p:spPr>
          <a:xfrm flipV="1">
            <a:off x="4787751" y="4092109"/>
            <a:ext cx="1023399" cy="9114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284931BA-29D6-19CB-31BA-5875109DF9BC}"/>
              </a:ext>
            </a:extLst>
          </p:cNvPr>
          <p:cNvCxnSpPr>
            <a:cxnSpLocks/>
            <a:stCxn id="255" idx="6"/>
            <a:endCxn id="258" idx="2"/>
          </p:cNvCxnSpPr>
          <p:nvPr/>
        </p:nvCxnSpPr>
        <p:spPr>
          <a:xfrm flipV="1">
            <a:off x="4787753" y="1855229"/>
            <a:ext cx="1013719" cy="31482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C5A88F22-2CE4-DB08-37FF-06951B8592D6}"/>
              </a:ext>
            </a:extLst>
          </p:cNvPr>
          <p:cNvCxnSpPr>
            <a:cxnSpLocks/>
            <a:stCxn id="256" idx="6"/>
            <a:endCxn id="260" idx="2"/>
          </p:cNvCxnSpPr>
          <p:nvPr/>
        </p:nvCxnSpPr>
        <p:spPr>
          <a:xfrm flipV="1">
            <a:off x="4787750" y="2499078"/>
            <a:ext cx="1013719" cy="28263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690CE32E-344F-E1C5-AF14-246C1BB482E4}"/>
              </a:ext>
            </a:extLst>
          </p:cNvPr>
          <p:cNvCxnSpPr>
            <a:cxnSpLocks/>
            <a:stCxn id="256" idx="6"/>
            <a:endCxn id="261" idx="2"/>
          </p:cNvCxnSpPr>
          <p:nvPr/>
        </p:nvCxnSpPr>
        <p:spPr>
          <a:xfrm flipV="1">
            <a:off x="4787751" y="2814369"/>
            <a:ext cx="1013720" cy="2511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FDAB6BAC-C308-2316-3DC9-0DF3578798F5}"/>
              </a:ext>
            </a:extLst>
          </p:cNvPr>
          <p:cNvCxnSpPr>
            <a:cxnSpLocks/>
            <a:stCxn id="256" idx="6"/>
            <a:endCxn id="258" idx="2"/>
          </p:cNvCxnSpPr>
          <p:nvPr/>
        </p:nvCxnSpPr>
        <p:spPr>
          <a:xfrm flipV="1">
            <a:off x="4787751" y="1855230"/>
            <a:ext cx="1013720" cy="3470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6D954426-7588-B6E3-AE54-06FBE190C983}"/>
              </a:ext>
            </a:extLst>
          </p:cNvPr>
          <p:cNvCxnSpPr>
            <a:cxnSpLocks/>
            <a:stCxn id="256" idx="6"/>
            <a:endCxn id="263" idx="2"/>
          </p:cNvCxnSpPr>
          <p:nvPr/>
        </p:nvCxnSpPr>
        <p:spPr>
          <a:xfrm flipV="1">
            <a:off x="4787750" y="3458217"/>
            <a:ext cx="1013719" cy="1867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25DE438B-25DE-862D-F399-6B8B4730599E}"/>
              </a:ext>
            </a:extLst>
          </p:cNvPr>
          <p:cNvCxnSpPr>
            <a:cxnSpLocks/>
            <a:stCxn id="256" idx="6"/>
            <a:endCxn id="259" idx="2"/>
          </p:cNvCxnSpPr>
          <p:nvPr/>
        </p:nvCxnSpPr>
        <p:spPr>
          <a:xfrm flipV="1">
            <a:off x="4787751" y="2177153"/>
            <a:ext cx="1013719" cy="31482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386E5F0A-5F56-4D56-20F8-0F03AB4C2280}"/>
              </a:ext>
            </a:extLst>
          </p:cNvPr>
          <p:cNvCxnSpPr>
            <a:cxnSpLocks/>
            <a:stCxn id="256" idx="6"/>
            <a:endCxn id="265" idx="2"/>
          </p:cNvCxnSpPr>
          <p:nvPr/>
        </p:nvCxnSpPr>
        <p:spPr>
          <a:xfrm flipV="1">
            <a:off x="4787751" y="4098321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8E23DCA3-4E71-35F2-AF2D-9068118F7940}"/>
              </a:ext>
            </a:extLst>
          </p:cNvPr>
          <p:cNvCxnSpPr>
            <a:cxnSpLocks/>
            <a:stCxn id="254" idx="6"/>
            <a:endCxn id="265" idx="2"/>
          </p:cNvCxnSpPr>
          <p:nvPr/>
        </p:nvCxnSpPr>
        <p:spPr>
          <a:xfrm flipV="1">
            <a:off x="4787749" y="4098321"/>
            <a:ext cx="1013720" cy="5895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227C25F9-61A9-A881-C5C8-CD8197BFA1E8}"/>
              </a:ext>
            </a:extLst>
          </p:cNvPr>
          <p:cNvCxnSpPr>
            <a:cxnSpLocks/>
            <a:stCxn id="256" idx="6"/>
            <a:endCxn id="266" idx="2"/>
          </p:cNvCxnSpPr>
          <p:nvPr/>
        </p:nvCxnSpPr>
        <p:spPr>
          <a:xfrm flipV="1">
            <a:off x="4787750" y="442024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E2F06D32-A7AB-1253-955C-86AA547AB2CB}"/>
              </a:ext>
            </a:extLst>
          </p:cNvPr>
          <p:cNvCxnSpPr>
            <a:cxnSpLocks/>
            <a:stCxn id="254" idx="6"/>
            <a:endCxn id="263" idx="2"/>
          </p:cNvCxnSpPr>
          <p:nvPr/>
        </p:nvCxnSpPr>
        <p:spPr>
          <a:xfrm flipV="1">
            <a:off x="4787750" y="3458217"/>
            <a:ext cx="1013719" cy="12296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862DA280-10DC-E6BA-FB7C-A19FB2BDEA6F}"/>
              </a:ext>
            </a:extLst>
          </p:cNvPr>
          <p:cNvCxnSpPr>
            <a:cxnSpLocks/>
            <a:stCxn id="256" idx="6"/>
            <a:endCxn id="264" idx="2"/>
          </p:cNvCxnSpPr>
          <p:nvPr/>
        </p:nvCxnSpPr>
        <p:spPr>
          <a:xfrm flipV="1">
            <a:off x="4787751" y="3776398"/>
            <a:ext cx="1013720" cy="15490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3EBA668F-4FF8-A895-7764-CDF202070C67}"/>
              </a:ext>
            </a:extLst>
          </p:cNvPr>
          <p:cNvCxnSpPr>
            <a:cxnSpLocks/>
            <a:stCxn id="254" idx="6"/>
            <a:endCxn id="259" idx="2"/>
          </p:cNvCxnSpPr>
          <p:nvPr/>
        </p:nvCxnSpPr>
        <p:spPr>
          <a:xfrm flipV="1">
            <a:off x="4787749" y="2177153"/>
            <a:ext cx="1013720" cy="2510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CA8308C7-322F-1C47-8140-2FB03505386F}"/>
              </a:ext>
            </a:extLst>
          </p:cNvPr>
          <p:cNvCxnSpPr>
            <a:cxnSpLocks/>
            <a:stCxn id="254" idx="6"/>
            <a:endCxn id="260" idx="2"/>
          </p:cNvCxnSpPr>
          <p:nvPr/>
        </p:nvCxnSpPr>
        <p:spPr>
          <a:xfrm flipV="1">
            <a:off x="4787750" y="2499078"/>
            <a:ext cx="1013719" cy="21888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7A95DDAB-A2B8-788F-7BDF-2AF234CCC600}"/>
              </a:ext>
            </a:extLst>
          </p:cNvPr>
          <p:cNvCxnSpPr>
            <a:cxnSpLocks/>
            <a:stCxn id="254" idx="6"/>
            <a:endCxn id="258" idx="2"/>
          </p:cNvCxnSpPr>
          <p:nvPr/>
        </p:nvCxnSpPr>
        <p:spPr>
          <a:xfrm flipV="1">
            <a:off x="4787750" y="1855230"/>
            <a:ext cx="1013721" cy="28326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459EF50D-D046-D903-E282-754F61C7AAE5}"/>
              </a:ext>
            </a:extLst>
          </p:cNvPr>
          <p:cNvCxnSpPr>
            <a:cxnSpLocks/>
            <a:stCxn id="254" idx="6"/>
            <a:endCxn id="261" idx="2"/>
          </p:cNvCxnSpPr>
          <p:nvPr/>
        </p:nvCxnSpPr>
        <p:spPr>
          <a:xfrm flipV="1">
            <a:off x="4787750" y="2814369"/>
            <a:ext cx="1013721" cy="18735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D2E69DFB-12D2-CF7B-8669-414042BDBE11}"/>
              </a:ext>
            </a:extLst>
          </p:cNvPr>
          <p:cNvCxnSpPr>
            <a:cxnSpLocks/>
            <a:stCxn id="253" idx="6"/>
            <a:endCxn id="259" idx="2"/>
          </p:cNvCxnSpPr>
          <p:nvPr/>
        </p:nvCxnSpPr>
        <p:spPr>
          <a:xfrm flipV="1">
            <a:off x="4787751" y="2177154"/>
            <a:ext cx="1013719" cy="21888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6784406-003F-6C8E-DC00-D42D0EAE9B07}"/>
              </a:ext>
            </a:extLst>
          </p:cNvPr>
          <p:cNvCxnSpPr>
            <a:cxnSpLocks/>
            <a:stCxn id="253" idx="6"/>
            <a:endCxn id="261" idx="2"/>
          </p:cNvCxnSpPr>
          <p:nvPr/>
        </p:nvCxnSpPr>
        <p:spPr>
          <a:xfrm flipV="1">
            <a:off x="4787751" y="2814368"/>
            <a:ext cx="1013720" cy="1551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C673FEC0-7197-F1D3-BBBC-56BA75CC70C5}"/>
              </a:ext>
            </a:extLst>
          </p:cNvPr>
          <p:cNvCxnSpPr>
            <a:cxnSpLocks/>
            <a:stCxn id="253" idx="6"/>
            <a:endCxn id="258" idx="2"/>
          </p:cNvCxnSpPr>
          <p:nvPr/>
        </p:nvCxnSpPr>
        <p:spPr>
          <a:xfrm flipV="1">
            <a:off x="4787751" y="1855229"/>
            <a:ext cx="1013720" cy="2510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3AAEC071-F492-363B-CCC0-7CA4330C08DE}"/>
              </a:ext>
            </a:extLst>
          </p:cNvPr>
          <p:cNvCxnSpPr>
            <a:cxnSpLocks/>
            <a:stCxn id="253" idx="6"/>
            <a:endCxn id="262" idx="2"/>
          </p:cNvCxnSpPr>
          <p:nvPr/>
        </p:nvCxnSpPr>
        <p:spPr>
          <a:xfrm flipV="1">
            <a:off x="4787751" y="3136293"/>
            <a:ext cx="1013719" cy="12296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6D22BA79-F03B-302D-CD81-4B0BCDD2D78C}"/>
              </a:ext>
            </a:extLst>
          </p:cNvPr>
          <p:cNvCxnSpPr>
            <a:cxnSpLocks/>
            <a:stCxn id="255" idx="6"/>
            <a:endCxn id="262" idx="2"/>
          </p:cNvCxnSpPr>
          <p:nvPr/>
        </p:nvCxnSpPr>
        <p:spPr>
          <a:xfrm flipV="1">
            <a:off x="4787751" y="3136293"/>
            <a:ext cx="1013719" cy="1867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F32473B4-0F2E-C320-CE29-C24DB4A7E674}"/>
              </a:ext>
            </a:extLst>
          </p:cNvPr>
          <p:cNvCxnSpPr>
            <a:cxnSpLocks/>
            <a:stCxn id="255" idx="6"/>
            <a:endCxn id="263" idx="2"/>
          </p:cNvCxnSpPr>
          <p:nvPr/>
        </p:nvCxnSpPr>
        <p:spPr>
          <a:xfrm flipV="1">
            <a:off x="4787752" y="3458216"/>
            <a:ext cx="1013717" cy="15453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0DB44094-049D-719F-DE1E-E800E0FFAC58}"/>
              </a:ext>
            </a:extLst>
          </p:cNvPr>
          <p:cNvCxnSpPr>
            <a:cxnSpLocks/>
            <a:stCxn id="255" idx="6"/>
            <a:endCxn id="260" idx="2"/>
          </p:cNvCxnSpPr>
          <p:nvPr/>
        </p:nvCxnSpPr>
        <p:spPr>
          <a:xfrm flipV="1">
            <a:off x="4787752" y="2499077"/>
            <a:ext cx="1013717" cy="25044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385D61A7-B26B-5668-554F-97AF27425F9E}"/>
              </a:ext>
            </a:extLst>
          </p:cNvPr>
          <p:cNvCxnSpPr>
            <a:cxnSpLocks/>
            <a:endCxn id="260" idx="2"/>
          </p:cNvCxnSpPr>
          <p:nvPr/>
        </p:nvCxnSpPr>
        <p:spPr>
          <a:xfrm flipV="1">
            <a:off x="4787737" y="2499078"/>
            <a:ext cx="1013732" cy="2526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99A10926-543C-2D61-3B77-E663A4335E9A}"/>
              </a:ext>
            </a:extLst>
          </p:cNvPr>
          <p:cNvCxnSpPr>
            <a:cxnSpLocks/>
            <a:stCxn id="246" idx="6"/>
            <a:endCxn id="265" idx="2"/>
          </p:cNvCxnSpPr>
          <p:nvPr/>
        </p:nvCxnSpPr>
        <p:spPr>
          <a:xfrm>
            <a:off x="4787755" y="2106204"/>
            <a:ext cx="1013715" cy="1992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1FED8E3-84C9-7A35-857F-19E471B59B07}"/>
              </a:ext>
            </a:extLst>
          </p:cNvPr>
          <p:cNvCxnSpPr>
            <a:cxnSpLocks/>
            <a:stCxn id="247" idx="6"/>
            <a:endCxn id="260" idx="2"/>
          </p:cNvCxnSpPr>
          <p:nvPr/>
        </p:nvCxnSpPr>
        <p:spPr>
          <a:xfrm>
            <a:off x="4787753" y="2428128"/>
            <a:ext cx="1013715" cy="709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47104624-3B48-404F-2A77-6C9D36D4B352}"/>
              </a:ext>
            </a:extLst>
          </p:cNvPr>
          <p:cNvCxnSpPr>
            <a:cxnSpLocks/>
            <a:stCxn id="246" idx="6"/>
          </p:cNvCxnSpPr>
          <p:nvPr/>
        </p:nvCxnSpPr>
        <p:spPr>
          <a:xfrm>
            <a:off x="4787755" y="2106205"/>
            <a:ext cx="1013695" cy="816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C74D3FA8-E7BC-E820-E439-AE7522A6B0F0}"/>
              </a:ext>
            </a:extLst>
          </p:cNvPr>
          <p:cNvCxnSpPr>
            <a:cxnSpLocks/>
            <a:stCxn id="248" idx="6"/>
            <a:endCxn id="261" idx="2"/>
          </p:cNvCxnSpPr>
          <p:nvPr/>
        </p:nvCxnSpPr>
        <p:spPr>
          <a:xfrm>
            <a:off x="4787754" y="2750053"/>
            <a:ext cx="1013717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C57F945-3797-9575-B80C-DB0B3E556017}"/>
              </a:ext>
            </a:extLst>
          </p:cNvPr>
          <p:cNvCxnSpPr>
            <a:cxnSpLocks/>
            <a:stCxn id="245" idx="6"/>
            <a:endCxn id="258" idx="2"/>
          </p:cNvCxnSpPr>
          <p:nvPr/>
        </p:nvCxnSpPr>
        <p:spPr>
          <a:xfrm>
            <a:off x="4787756" y="1784280"/>
            <a:ext cx="1013715" cy="709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44757608-7725-9B66-4FC7-00523A87996B}"/>
              </a:ext>
            </a:extLst>
          </p:cNvPr>
          <p:cNvCxnSpPr>
            <a:cxnSpLocks/>
            <a:stCxn id="250" idx="6"/>
            <a:endCxn id="264" idx="2"/>
          </p:cNvCxnSpPr>
          <p:nvPr/>
        </p:nvCxnSpPr>
        <p:spPr>
          <a:xfrm>
            <a:off x="4787753" y="3393901"/>
            <a:ext cx="1013719" cy="3824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E190C25D-5CF9-3447-4578-07515AEFD29A}"/>
              </a:ext>
            </a:extLst>
          </p:cNvPr>
          <p:cNvCxnSpPr>
            <a:cxnSpLocks/>
            <a:stCxn id="249" idx="6"/>
            <a:endCxn id="262" idx="2"/>
          </p:cNvCxnSpPr>
          <p:nvPr/>
        </p:nvCxnSpPr>
        <p:spPr>
          <a:xfrm>
            <a:off x="4787754" y="3071977"/>
            <a:ext cx="1013716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BF36287C-3F43-56E9-04C0-D71ED0F869FB}"/>
              </a:ext>
            </a:extLst>
          </p:cNvPr>
          <p:cNvCxnSpPr>
            <a:cxnSpLocks/>
          </p:cNvCxnSpPr>
          <p:nvPr/>
        </p:nvCxnSpPr>
        <p:spPr>
          <a:xfrm>
            <a:off x="6006957" y="1863080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1D097F64-2E43-4242-851B-F3DAF3F73B01}"/>
              </a:ext>
            </a:extLst>
          </p:cNvPr>
          <p:cNvCxnSpPr>
            <a:cxnSpLocks/>
          </p:cNvCxnSpPr>
          <p:nvPr/>
        </p:nvCxnSpPr>
        <p:spPr>
          <a:xfrm>
            <a:off x="6006950" y="1858410"/>
            <a:ext cx="1013719" cy="10413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6DBA3D4B-C9FB-DC46-CDD3-D848199A0D10}"/>
              </a:ext>
            </a:extLst>
          </p:cNvPr>
          <p:cNvCxnSpPr>
            <a:cxnSpLocks/>
          </p:cNvCxnSpPr>
          <p:nvPr/>
        </p:nvCxnSpPr>
        <p:spPr>
          <a:xfrm>
            <a:off x="6006950" y="1858409"/>
            <a:ext cx="1013719" cy="200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23053F8E-5FFF-0F4F-4217-7CAB3928AA2E}"/>
              </a:ext>
            </a:extLst>
          </p:cNvPr>
          <p:cNvCxnSpPr>
            <a:cxnSpLocks/>
          </p:cNvCxnSpPr>
          <p:nvPr/>
        </p:nvCxnSpPr>
        <p:spPr>
          <a:xfrm>
            <a:off x="6006949" y="1858410"/>
            <a:ext cx="1013720" cy="1678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F3B9E3F6-B24B-56B5-45DF-0D279B0DE5D3}"/>
              </a:ext>
            </a:extLst>
          </p:cNvPr>
          <p:cNvCxnSpPr>
            <a:cxnSpLocks/>
          </p:cNvCxnSpPr>
          <p:nvPr/>
        </p:nvCxnSpPr>
        <p:spPr>
          <a:xfrm>
            <a:off x="6006950" y="1858409"/>
            <a:ext cx="1013721" cy="1356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BFD0C6FC-9927-AE82-7AB2-561F5E0FEF07}"/>
              </a:ext>
            </a:extLst>
          </p:cNvPr>
          <p:cNvCxnSpPr>
            <a:cxnSpLocks/>
            <a:stCxn id="266" idx="6"/>
          </p:cNvCxnSpPr>
          <p:nvPr/>
        </p:nvCxnSpPr>
        <p:spPr>
          <a:xfrm flipV="1">
            <a:off x="6006952" y="3531765"/>
            <a:ext cx="1013715" cy="888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0A70F883-F06A-75F4-F1A6-32CB639B97BA}"/>
              </a:ext>
            </a:extLst>
          </p:cNvPr>
          <p:cNvCxnSpPr>
            <a:cxnSpLocks/>
          </p:cNvCxnSpPr>
          <p:nvPr/>
        </p:nvCxnSpPr>
        <p:spPr>
          <a:xfrm flipV="1">
            <a:off x="6006949" y="3531766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EF4A9A6E-4AFB-00C9-CFE4-6AEB920C64D8}"/>
              </a:ext>
            </a:extLst>
          </p:cNvPr>
          <p:cNvCxnSpPr>
            <a:cxnSpLocks/>
            <a:stCxn id="265" idx="6"/>
          </p:cNvCxnSpPr>
          <p:nvPr/>
        </p:nvCxnSpPr>
        <p:spPr>
          <a:xfrm flipV="1">
            <a:off x="6006952" y="3531766"/>
            <a:ext cx="1013715" cy="566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018B9784-033D-5095-A724-7C2C517B0F55}"/>
              </a:ext>
            </a:extLst>
          </p:cNvPr>
          <p:cNvCxnSpPr>
            <a:cxnSpLocks/>
            <a:stCxn id="266" idx="6"/>
          </p:cNvCxnSpPr>
          <p:nvPr/>
        </p:nvCxnSpPr>
        <p:spPr>
          <a:xfrm flipV="1">
            <a:off x="6006952" y="3209842"/>
            <a:ext cx="1013715" cy="1210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3AA0C608-A820-7B48-D16B-F587601584B1}"/>
              </a:ext>
            </a:extLst>
          </p:cNvPr>
          <p:cNvCxnSpPr>
            <a:cxnSpLocks/>
            <a:stCxn id="265" idx="6"/>
          </p:cNvCxnSpPr>
          <p:nvPr/>
        </p:nvCxnSpPr>
        <p:spPr>
          <a:xfrm flipV="1">
            <a:off x="6006952" y="3209841"/>
            <a:ext cx="1013715" cy="888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BAABEED7-E554-31A3-14D5-E7C000754DAD}"/>
              </a:ext>
            </a:extLst>
          </p:cNvPr>
          <p:cNvCxnSpPr>
            <a:cxnSpLocks/>
          </p:cNvCxnSpPr>
          <p:nvPr/>
        </p:nvCxnSpPr>
        <p:spPr>
          <a:xfrm flipV="1">
            <a:off x="6006949" y="3209842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54D75F13-79BF-21D7-D556-F1DF0EA4AA3F}"/>
              </a:ext>
            </a:extLst>
          </p:cNvPr>
          <p:cNvCxnSpPr>
            <a:cxnSpLocks/>
          </p:cNvCxnSpPr>
          <p:nvPr/>
        </p:nvCxnSpPr>
        <p:spPr>
          <a:xfrm flipV="1">
            <a:off x="6006950" y="3209841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1234087D-8F49-B987-2C60-6BAE38369EE0}"/>
              </a:ext>
            </a:extLst>
          </p:cNvPr>
          <p:cNvCxnSpPr>
            <a:cxnSpLocks/>
            <a:stCxn id="265" idx="6"/>
          </p:cNvCxnSpPr>
          <p:nvPr/>
        </p:nvCxnSpPr>
        <p:spPr>
          <a:xfrm flipV="1">
            <a:off x="6006954" y="2893649"/>
            <a:ext cx="1013711" cy="12046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BA878ABA-FC74-4034-47E3-CC49FE368A01}"/>
              </a:ext>
            </a:extLst>
          </p:cNvPr>
          <p:cNvCxnSpPr>
            <a:cxnSpLocks/>
          </p:cNvCxnSpPr>
          <p:nvPr/>
        </p:nvCxnSpPr>
        <p:spPr>
          <a:xfrm flipV="1">
            <a:off x="6006946" y="2893650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2F0074B2-C3B1-8C3E-6372-9C27DF6C65A5}"/>
              </a:ext>
            </a:extLst>
          </p:cNvPr>
          <p:cNvCxnSpPr>
            <a:cxnSpLocks/>
          </p:cNvCxnSpPr>
          <p:nvPr/>
        </p:nvCxnSpPr>
        <p:spPr>
          <a:xfrm flipV="1">
            <a:off x="6006946" y="2893649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2B67BC72-EB7B-C868-F530-1353A03EF989}"/>
              </a:ext>
            </a:extLst>
          </p:cNvPr>
          <p:cNvCxnSpPr>
            <a:cxnSpLocks/>
          </p:cNvCxnSpPr>
          <p:nvPr/>
        </p:nvCxnSpPr>
        <p:spPr>
          <a:xfrm flipV="1">
            <a:off x="6006947" y="2893649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42DD2AB1-8298-563E-4447-B0784911E240}"/>
              </a:ext>
            </a:extLst>
          </p:cNvPr>
          <p:cNvCxnSpPr>
            <a:cxnSpLocks/>
          </p:cNvCxnSpPr>
          <p:nvPr/>
        </p:nvCxnSpPr>
        <p:spPr>
          <a:xfrm flipV="1">
            <a:off x="6006946" y="2573008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7E28C873-4BFF-08D5-57EC-7375E3F502B1}"/>
              </a:ext>
            </a:extLst>
          </p:cNvPr>
          <p:cNvCxnSpPr>
            <a:cxnSpLocks/>
          </p:cNvCxnSpPr>
          <p:nvPr/>
        </p:nvCxnSpPr>
        <p:spPr>
          <a:xfrm flipV="1">
            <a:off x="6006946" y="2573009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EDED3CD9-FAF7-9AD3-DA43-76C5F81D5180}"/>
              </a:ext>
            </a:extLst>
          </p:cNvPr>
          <p:cNvCxnSpPr>
            <a:cxnSpLocks/>
          </p:cNvCxnSpPr>
          <p:nvPr/>
        </p:nvCxnSpPr>
        <p:spPr>
          <a:xfrm flipV="1">
            <a:off x="6006946" y="2573007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208D4C0C-BDA9-5BBA-B6A6-5C1DA4AD0221}"/>
              </a:ext>
            </a:extLst>
          </p:cNvPr>
          <p:cNvCxnSpPr>
            <a:cxnSpLocks/>
          </p:cNvCxnSpPr>
          <p:nvPr/>
        </p:nvCxnSpPr>
        <p:spPr>
          <a:xfrm flipV="1">
            <a:off x="6006947" y="2573008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4E4DC22-E707-4329-B1AC-721DF42551AD}"/>
              </a:ext>
            </a:extLst>
          </p:cNvPr>
          <p:cNvCxnSpPr>
            <a:cxnSpLocks/>
          </p:cNvCxnSpPr>
          <p:nvPr/>
        </p:nvCxnSpPr>
        <p:spPr>
          <a:xfrm flipV="1">
            <a:off x="6006945" y="2252201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5DC0AC3E-4D97-8CDC-DE1F-09A4790727E4}"/>
              </a:ext>
            </a:extLst>
          </p:cNvPr>
          <p:cNvCxnSpPr>
            <a:cxnSpLocks/>
          </p:cNvCxnSpPr>
          <p:nvPr/>
        </p:nvCxnSpPr>
        <p:spPr>
          <a:xfrm flipV="1">
            <a:off x="6006945" y="2252202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265EA1CE-DFAE-E1DC-3473-F071D952B4FD}"/>
              </a:ext>
            </a:extLst>
          </p:cNvPr>
          <p:cNvCxnSpPr>
            <a:cxnSpLocks/>
          </p:cNvCxnSpPr>
          <p:nvPr/>
        </p:nvCxnSpPr>
        <p:spPr>
          <a:xfrm flipV="1">
            <a:off x="6006945" y="2252202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AC141697-D4F9-9204-CDA2-479D444806B3}"/>
              </a:ext>
            </a:extLst>
          </p:cNvPr>
          <p:cNvCxnSpPr>
            <a:cxnSpLocks/>
          </p:cNvCxnSpPr>
          <p:nvPr/>
        </p:nvCxnSpPr>
        <p:spPr>
          <a:xfrm flipV="1">
            <a:off x="6006946" y="2252201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A70D586D-8D1B-BE32-15B7-B3570877B6EB}"/>
              </a:ext>
            </a:extLst>
          </p:cNvPr>
          <p:cNvCxnSpPr>
            <a:cxnSpLocks/>
          </p:cNvCxnSpPr>
          <p:nvPr/>
        </p:nvCxnSpPr>
        <p:spPr>
          <a:xfrm>
            <a:off x="6006955" y="2185005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72AC45FA-AA39-EE37-65B1-E2B7C4E636A5}"/>
              </a:ext>
            </a:extLst>
          </p:cNvPr>
          <p:cNvCxnSpPr>
            <a:cxnSpLocks/>
          </p:cNvCxnSpPr>
          <p:nvPr/>
        </p:nvCxnSpPr>
        <p:spPr>
          <a:xfrm>
            <a:off x="6006957" y="2185004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5153E556-D203-A00B-3AA0-27EE7D9DBAB2}"/>
              </a:ext>
            </a:extLst>
          </p:cNvPr>
          <p:cNvCxnSpPr>
            <a:cxnSpLocks/>
          </p:cNvCxnSpPr>
          <p:nvPr/>
        </p:nvCxnSpPr>
        <p:spPr>
          <a:xfrm>
            <a:off x="6006956" y="2185003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225259B6-67F2-6134-1124-DD287F3202EF}"/>
              </a:ext>
            </a:extLst>
          </p:cNvPr>
          <p:cNvCxnSpPr>
            <a:cxnSpLocks/>
          </p:cNvCxnSpPr>
          <p:nvPr/>
        </p:nvCxnSpPr>
        <p:spPr>
          <a:xfrm>
            <a:off x="6006955" y="2185003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7AFFEB88-31D2-0C56-4549-80173638BEA2}"/>
              </a:ext>
            </a:extLst>
          </p:cNvPr>
          <p:cNvCxnSpPr>
            <a:cxnSpLocks/>
          </p:cNvCxnSpPr>
          <p:nvPr/>
        </p:nvCxnSpPr>
        <p:spPr>
          <a:xfrm>
            <a:off x="6006956" y="2506929"/>
            <a:ext cx="1013707" cy="408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00E7C55D-7ABF-A266-3BBB-2723F57DC445}"/>
              </a:ext>
            </a:extLst>
          </p:cNvPr>
          <p:cNvCxnSpPr>
            <a:cxnSpLocks/>
          </p:cNvCxnSpPr>
          <p:nvPr/>
        </p:nvCxnSpPr>
        <p:spPr>
          <a:xfrm>
            <a:off x="6006955" y="2506928"/>
            <a:ext cx="1013707" cy="7304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64683AE4-CF68-9011-DC24-E0209B3027CB}"/>
              </a:ext>
            </a:extLst>
          </p:cNvPr>
          <p:cNvCxnSpPr>
            <a:cxnSpLocks/>
          </p:cNvCxnSpPr>
          <p:nvPr/>
        </p:nvCxnSpPr>
        <p:spPr>
          <a:xfrm>
            <a:off x="6006955" y="2506927"/>
            <a:ext cx="1013708" cy="10457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2015E4C4-6F5E-52DF-7DA4-3198A1AB5315}"/>
              </a:ext>
            </a:extLst>
          </p:cNvPr>
          <p:cNvCxnSpPr>
            <a:cxnSpLocks/>
          </p:cNvCxnSpPr>
          <p:nvPr/>
        </p:nvCxnSpPr>
        <p:spPr>
          <a:xfrm>
            <a:off x="6006956" y="2506927"/>
            <a:ext cx="1013707" cy="13676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24CC94C9-576A-E2FC-B4C5-91A6DCCC2051}"/>
              </a:ext>
            </a:extLst>
          </p:cNvPr>
          <p:cNvCxnSpPr>
            <a:cxnSpLocks/>
          </p:cNvCxnSpPr>
          <p:nvPr/>
        </p:nvCxnSpPr>
        <p:spPr>
          <a:xfrm>
            <a:off x="6006945" y="2829486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FCFAA9C8-0F6A-3881-C3EB-BE672EEC5EAD}"/>
              </a:ext>
            </a:extLst>
          </p:cNvPr>
          <p:cNvCxnSpPr>
            <a:cxnSpLocks/>
          </p:cNvCxnSpPr>
          <p:nvPr/>
        </p:nvCxnSpPr>
        <p:spPr>
          <a:xfrm>
            <a:off x="6006948" y="282948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22BE3C28-D549-8A45-D5DC-A2DFA6A38CD5}"/>
              </a:ext>
            </a:extLst>
          </p:cNvPr>
          <p:cNvCxnSpPr>
            <a:cxnSpLocks/>
          </p:cNvCxnSpPr>
          <p:nvPr/>
        </p:nvCxnSpPr>
        <p:spPr>
          <a:xfrm>
            <a:off x="6006947" y="2829485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86D021FC-9106-00A4-2434-9D7D2B5F673B}"/>
              </a:ext>
            </a:extLst>
          </p:cNvPr>
          <p:cNvCxnSpPr>
            <a:cxnSpLocks/>
          </p:cNvCxnSpPr>
          <p:nvPr/>
        </p:nvCxnSpPr>
        <p:spPr>
          <a:xfrm>
            <a:off x="6006953" y="3150775"/>
            <a:ext cx="1013707" cy="4068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7BECE2D5-61FD-C98A-9F38-58A7A6312259}"/>
              </a:ext>
            </a:extLst>
          </p:cNvPr>
          <p:cNvCxnSpPr>
            <a:cxnSpLocks/>
          </p:cNvCxnSpPr>
          <p:nvPr/>
        </p:nvCxnSpPr>
        <p:spPr>
          <a:xfrm>
            <a:off x="6006937" y="315473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E7A871AD-18DF-3676-6D68-CFACA0C45C90}"/>
              </a:ext>
            </a:extLst>
          </p:cNvPr>
          <p:cNvCxnSpPr>
            <a:cxnSpLocks/>
          </p:cNvCxnSpPr>
          <p:nvPr/>
        </p:nvCxnSpPr>
        <p:spPr>
          <a:xfrm>
            <a:off x="6006937" y="3477920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297AF46A-5140-4FD3-45BB-EFF895AF81C5}"/>
              </a:ext>
            </a:extLst>
          </p:cNvPr>
          <p:cNvCxnSpPr>
            <a:cxnSpLocks/>
          </p:cNvCxnSpPr>
          <p:nvPr/>
        </p:nvCxnSpPr>
        <p:spPr>
          <a:xfrm>
            <a:off x="6006937" y="3796495"/>
            <a:ext cx="1013732" cy="6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5FF1080E-237F-E2F8-4653-FA8DBE0258F6}"/>
              </a:ext>
            </a:extLst>
          </p:cNvPr>
          <p:cNvCxnSpPr>
            <a:cxnSpLocks/>
          </p:cNvCxnSpPr>
          <p:nvPr/>
        </p:nvCxnSpPr>
        <p:spPr>
          <a:xfrm flipV="1">
            <a:off x="6006937" y="2255953"/>
            <a:ext cx="1013735" cy="15405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9F0777F2-DED6-51A0-1765-154FA51ED011}"/>
              </a:ext>
            </a:extLst>
          </p:cNvPr>
          <p:cNvCxnSpPr>
            <a:cxnSpLocks/>
            <a:stCxn id="265" idx="6"/>
          </p:cNvCxnSpPr>
          <p:nvPr/>
        </p:nvCxnSpPr>
        <p:spPr>
          <a:xfrm flipV="1">
            <a:off x="6006953" y="3858939"/>
            <a:ext cx="1013716" cy="2393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4A428840-04EA-F1E0-A039-5FC9520125DE}"/>
              </a:ext>
            </a:extLst>
          </p:cNvPr>
          <p:cNvCxnSpPr>
            <a:cxnSpLocks/>
            <a:stCxn id="266" idx="6"/>
          </p:cNvCxnSpPr>
          <p:nvPr/>
        </p:nvCxnSpPr>
        <p:spPr>
          <a:xfrm flipV="1">
            <a:off x="6006952" y="3858939"/>
            <a:ext cx="1013717" cy="561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CC888396-5FDA-7DEC-BE9D-9F749F1F6B0B}"/>
              </a:ext>
            </a:extLst>
          </p:cNvPr>
          <p:cNvCxnSpPr>
            <a:cxnSpLocks/>
            <a:stCxn id="266" idx="6"/>
          </p:cNvCxnSpPr>
          <p:nvPr/>
        </p:nvCxnSpPr>
        <p:spPr>
          <a:xfrm flipV="1">
            <a:off x="6006953" y="2255952"/>
            <a:ext cx="1013719" cy="21642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8A3C3CAE-C5CB-9E5E-E83A-58D6D11C9626}"/>
              </a:ext>
            </a:extLst>
          </p:cNvPr>
          <p:cNvCxnSpPr>
            <a:cxnSpLocks/>
            <a:stCxn id="265" idx="6"/>
            <a:endCxn id="267" idx="2"/>
          </p:cNvCxnSpPr>
          <p:nvPr/>
        </p:nvCxnSpPr>
        <p:spPr>
          <a:xfrm flipV="1">
            <a:off x="6006953" y="2249467"/>
            <a:ext cx="1013699" cy="18488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9332DC14-4988-0BE1-13E2-CA86E6E5976D}"/>
              </a:ext>
            </a:extLst>
          </p:cNvPr>
          <p:cNvCxnSpPr>
            <a:cxnSpLocks/>
          </p:cNvCxnSpPr>
          <p:nvPr/>
        </p:nvCxnSpPr>
        <p:spPr>
          <a:xfrm>
            <a:off x="6006953" y="2828852"/>
            <a:ext cx="1013715" cy="709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9EF17804-27EA-78B6-F13E-194BF776B502}"/>
              </a:ext>
            </a:extLst>
          </p:cNvPr>
          <p:cNvCxnSpPr>
            <a:cxnSpLocks/>
          </p:cNvCxnSpPr>
          <p:nvPr/>
        </p:nvCxnSpPr>
        <p:spPr>
          <a:xfrm>
            <a:off x="6006955" y="2506929"/>
            <a:ext cx="1013695" cy="816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39AD057F-67DB-969F-2531-407EAA4051EE}"/>
              </a:ext>
            </a:extLst>
          </p:cNvPr>
          <p:cNvCxnSpPr>
            <a:cxnSpLocks/>
          </p:cNvCxnSpPr>
          <p:nvPr/>
        </p:nvCxnSpPr>
        <p:spPr>
          <a:xfrm>
            <a:off x="6006954" y="3150775"/>
            <a:ext cx="1013717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2DBB3DB5-9C21-2119-B561-C31378621CD5}"/>
              </a:ext>
            </a:extLst>
          </p:cNvPr>
          <p:cNvCxnSpPr>
            <a:cxnSpLocks/>
          </p:cNvCxnSpPr>
          <p:nvPr/>
        </p:nvCxnSpPr>
        <p:spPr>
          <a:xfrm>
            <a:off x="6006956" y="2185004"/>
            <a:ext cx="1013715" cy="709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CE100B20-5447-137F-2779-784E50EA53AA}"/>
              </a:ext>
            </a:extLst>
          </p:cNvPr>
          <p:cNvCxnSpPr>
            <a:cxnSpLocks/>
          </p:cNvCxnSpPr>
          <p:nvPr/>
        </p:nvCxnSpPr>
        <p:spPr>
          <a:xfrm>
            <a:off x="6006954" y="3472699"/>
            <a:ext cx="1013716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8" name="Picture 2">
            <a:extLst>
              <a:ext uri="{FF2B5EF4-FFF2-40B4-BE49-F238E27FC236}">
                <a16:creationId xmlns:a16="http://schemas.microsoft.com/office/drawing/2014/main" id="{43AD60F1-883E-D8C4-25B7-6A8FFC97A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9" r="13130" b="30609"/>
          <a:stretch/>
        </p:blipFill>
        <p:spPr bwMode="auto">
          <a:xfrm>
            <a:off x="702628" y="1904927"/>
            <a:ext cx="2634864" cy="263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9" name="Oval 438">
            <a:extLst>
              <a:ext uri="{FF2B5EF4-FFF2-40B4-BE49-F238E27FC236}">
                <a16:creationId xmlns:a16="http://schemas.microsoft.com/office/drawing/2014/main" id="{19B6AD9A-3907-BEB4-9CA6-C84A09F1470C}"/>
              </a:ext>
            </a:extLst>
          </p:cNvPr>
          <p:cNvSpPr/>
          <p:nvPr/>
        </p:nvSpPr>
        <p:spPr>
          <a:xfrm>
            <a:off x="599881" y="1820085"/>
            <a:ext cx="205483" cy="205483"/>
          </a:xfrm>
          <a:prstGeom prst="ellipse">
            <a:avLst/>
          </a:prstGeom>
          <a:solidFill>
            <a:srgbClr val="7D6E5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8EF75A5D-5BC6-B38E-02CF-B1F35F7BC07B}"/>
              </a:ext>
            </a:extLst>
          </p:cNvPr>
          <p:cNvCxnSpPr>
            <a:cxnSpLocks/>
            <a:endCxn id="243" idx="2"/>
          </p:cNvCxnSpPr>
          <p:nvPr/>
        </p:nvCxnSpPr>
        <p:spPr>
          <a:xfrm flipV="1">
            <a:off x="805365" y="1140432"/>
            <a:ext cx="3776911" cy="782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5358E359-D001-B0A3-4F14-716F2C7BA158}"/>
              </a:ext>
            </a:extLst>
          </p:cNvPr>
          <p:cNvCxnSpPr>
            <a:cxnSpLocks/>
            <a:stCxn id="442" idx="6"/>
            <a:endCxn id="247" idx="2"/>
          </p:cNvCxnSpPr>
          <p:nvPr/>
        </p:nvCxnSpPr>
        <p:spPr>
          <a:xfrm flipV="1">
            <a:off x="2459181" y="2428129"/>
            <a:ext cx="2123091" cy="232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Oval 441">
            <a:extLst>
              <a:ext uri="{FF2B5EF4-FFF2-40B4-BE49-F238E27FC236}">
                <a16:creationId xmlns:a16="http://schemas.microsoft.com/office/drawing/2014/main" id="{488E5213-93EA-9D29-6E43-CB186E4B937D}"/>
              </a:ext>
            </a:extLst>
          </p:cNvPr>
          <p:cNvSpPr/>
          <p:nvPr/>
        </p:nvSpPr>
        <p:spPr>
          <a:xfrm>
            <a:off x="2253699" y="2558045"/>
            <a:ext cx="205483" cy="205483"/>
          </a:xfrm>
          <a:prstGeom prst="ellipse">
            <a:avLst/>
          </a:prstGeom>
          <a:solidFill>
            <a:srgbClr val="4D525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654A84DF-B017-8524-33C1-CD67A6CF1187}"/>
              </a:ext>
            </a:extLst>
          </p:cNvPr>
          <p:cNvSpPr/>
          <p:nvPr/>
        </p:nvSpPr>
        <p:spPr>
          <a:xfrm>
            <a:off x="1576980" y="4285709"/>
            <a:ext cx="205483" cy="205483"/>
          </a:xfrm>
          <a:prstGeom prst="ellipse">
            <a:avLst/>
          </a:prstGeom>
          <a:solidFill>
            <a:srgbClr val="FEFFE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B16B1EAB-6871-43BF-9CD9-F67671C239DB}"/>
              </a:ext>
            </a:extLst>
          </p:cNvPr>
          <p:cNvCxnSpPr>
            <a:cxnSpLocks/>
            <a:stCxn id="443" idx="6"/>
            <a:endCxn id="254" idx="2"/>
          </p:cNvCxnSpPr>
          <p:nvPr/>
        </p:nvCxnSpPr>
        <p:spPr>
          <a:xfrm>
            <a:off x="1782463" y="4388451"/>
            <a:ext cx="2799804" cy="299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Flowchart: Or 432">
            <a:extLst>
              <a:ext uri="{FF2B5EF4-FFF2-40B4-BE49-F238E27FC236}">
                <a16:creationId xmlns:a16="http://schemas.microsoft.com/office/drawing/2014/main" id="{26A254FB-BC3F-F6F8-7FE3-F2DE70D6034A}"/>
              </a:ext>
            </a:extLst>
          </p:cNvPr>
          <p:cNvSpPr/>
          <p:nvPr/>
        </p:nvSpPr>
        <p:spPr>
          <a:xfrm>
            <a:off x="5802101" y="2398599"/>
            <a:ext cx="205483" cy="205483"/>
          </a:xfrm>
          <a:prstGeom prst="flowChartOr">
            <a:avLst/>
          </a:prstGeom>
          <a:solidFill>
            <a:srgbClr val="FEFFE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6" name="Partial Circle 433">
            <a:extLst>
              <a:ext uri="{FF2B5EF4-FFF2-40B4-BE49-F238E27FC236}">
                <a16:creationId xmlns:a16="http://schemas.microsoft.com/office/drawing/2014/main" id="{A56E4A1A-344C-7B10-C96D-FD8AD2AE45B5}"/>
              </a:ext>
            </a:extLst>
          </p:cNvPr>
          <p:cNvSpPr/>
          <p:nvPr/>
        </p:nvSpPr>
        <p:spPr>
          <a:xfrm>
            <a:off x="5801449" y="2401316"/>
            <a:ext cx="205483" cy="205483"/>
          </a:xfrm>
          <a:prstGeom prst="pie">
            <a:avLst/>
          </a:prstGeom>
          <a:solidFill>
            <a:srgbClr val="4D525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3BE51F93-AE3D-D9FC-954F-585E4CF3624F}"/>
              </a:ext>
            </a:extLst>
          </p:cNvPr>
          <p:cNvSpPr/>
          <p:nvPr/>
        </p:nvSpPr>
        <p:spPr>
          <a:xfrm>
            <a:off x="7889725" y="292624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7EE0573F-7BF1-E9DD-8A53-F0A32B5C12A8}"/>
              </a:ext>
            </a:extLst>
          </p:cNvPr>
          <p:cNvSpPr/>
          <p:nvPr/>
        </p:nvSpPr>
        <p:spPr>
          <a:xfrm>
            <a:off x="7881505" y="3790097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7826A993-9941-EEE9-9530-CF2DD07EF819}"/>
              </a:ext>
            </a:extLst>
          </p:cNvPr>
          <p:cNvCxnSpPr>
            <a:cxnSpLocks/>
            <a:stCxn id="447" idx="2"/>
            <a:endCxn id="267" idx="6"/>
          </p:cNvCxnSpPr>
          <p:nvPr/>
        </p:nvCxnSpPr>
        <p:spPr>
          <a:xfrm flipH="1" flipV="1">
            <a:off x="7226135" y="2249467"/>
            <a:ext cx="663591" cy="7795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716EE395-E45D-E5CE-50A0-9D25EC5D91D7}"/>
              </a:ext>
            </a:extLst>
          </p:cNvPr>
          <p:cNvCxnSpPr>
            <a:cxnSpLocks/>
            <a:stCxn id="447" idx="2"/>
            <a:endCxn id="268" idx="6"/>
          </p:cNvCxnSpPr>
          <p:nvPr/>
        </p:nvCxnSpPr>
        <p:spPr>
          <a:xfrm flipH="1" flipV="1">
            <a:off x="7226133" y="2571391"/>
            <a:ext cx="663592" cy="4575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8BB46A2E-528E-140E-64CA-020CA5C01A40}"/>
              </a:ext>
            </a:extLst>
          </p:cNvPr>
          <p:cNvCxnSpPr>
            <a:cxnSpLocks/>
            <a:stCxn id="447" idx="2"/>
            <a:endCxn id="269" idx="6"/>
          </p:cNvCxnSpPr>
          <p:nvPr/>
        </p:nvCxnSpPr>
        <p:spPr>
          <a:xfrm flipH="1" flipV="1">
            <a:off x="7226133" y="2893315"/>
            <a:ext cx="663593" cy="135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592F9E64-F243-B791-6A5D-B179C5E001B7}"/>
              </a:ext>
            </a:extLst>
          </p:cNvPr>
          <p:cNvCxnSpPr>
            <a:cxnSpLocks/>
            <a:stCxn id="447" idx="2"/>
            <a:endCxn id="270" idx="6"/>
          </p:cNvCxnSpPr>
          <p:nvPr/>
        </p:nvCxnSpPr>
        <p:spPr>
          <a:xfrm flipH="1">
            <a:off x="7226135" y="3028987"/>
            <a:ext cx="663591" cy="182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AF0A8E6C-6CAA-AEC4-66CB-2EDD7D8CC9A9}"/>
              </a:ext>
            </a:extLst>
          </p:cNvPr>
          <p:cNvCxnSpPr>
            <a:cxnSpLocks/>
            <a:stCxn id="447" idx="2"/>
            <a:endCxn id="271" idx="6"/>
          </p:cNvCxnSpPr>
          <p:nvPr/>
        </p:nvCxnSpPr>
        <p:spPr>
          <a:xfrm flipH="1">
            <a:off x="7226133" y="3028988"/>
            <a:ext cx="663592" cy="5044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A774AC39-0089-CA56-19AD-C07D4A62DF96}"/>
              </a:ext>
            </a:extLst>
          </p:cNvPr>
          <p:cNvCxnSpPr>
            <a:cxnSpLocks/>
            <a:stCxn id="272" idx="6"/>
            <a:endCxn id="447" idx="2"/>
          </p:cNvCxnSpPr>
          <p:nvPr/>
        </p:nvCxnSpPr>
        <p:spPr>
          <a:xfrm flipV="1">
            <a:off x="7226133" y="3028987"/>
            <a:ext cx="663593" cy="826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2A50A50A-B32E-AB5A-6D9B-4E8028757271}"/>
              </a:ext>
            </a:extLst>
          </p:cNvPr>
          <p:cNvCxnSpPr>
            <a:cxnSpLocks/>
            <a:stCxn id="448" idx="2"/>
            <a:endCxn id="272" idx="6"/>
          </p:cNvCxnSpPr>
          <p:nvPr/>
        </p:nvCxnSpPr>
        <p:spPr>
          <a:xfrm flipH="1" flipV="1">
            <a:off x="7226133" y="3855345"/>
            <a:ext cx="655372" cy="37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1E1A7966-5D0B-60A1-4737-2DB954A60692}"/>
              </a:ext>
            </a:extLst>
          </p:cNvPr>
          <p:cNvCxnSpPr>
            <a:cxnSpLocks/>
            <a:stCxn id="448" idx="2"/>
            <a:endCxn id="271" idx="6"/>
          </p:cNvCxnSpPr>
          <p:nvPr/>
        </p:nvCxnSpPr>
        <p:spPr>
          <a:xfrm flipH="1" flipV="1">
            <a:off x="7226133" y="3533420"/>
            <a:ext cx="655371" cy="3594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75FF8AC1-B4A2-DFB9-65E8-995867332EE8}"/>
              </a:ext>
            </a:extLst>
          </p:cNvPr>
          <p:cNvCxnSpPr>
            <a:cxnSpLocks/>
            <a:stCxn id="448" idx="2"/>
            <a:endCxn id="270" idx="6"/>
          </p:cNvCxnSpPr>
          <p:nvPr/>
        </p:nvCxnSpPr>
        <p:spPr>
          <a:xfrm flipH="1" flipV="1">
            <a:off x="7226133" y="3211497"/>
            <a:ext cx="655371" cy="6813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0A7D9852-1B52-16F2-5AEC-7ACCDB1FDDF3}"/>
              </a:ext>
            </a:extLst>
          </p:cNvPr>
          <p:cNvCxnSpPr>
            <a:cxnSpLocks/>
            <a:stCxn id="448" idx="2"/>
            <a:endCxn id="269" idx="6"/>
          </p:cNvCxnSpPr>
          <p:nvPr/>
        </p:nvCxnSpPr>
        <p:spPr>
          <a:xfrm flipH="1" flipV="1">
            <a:off x="7226133" y="2893315"/>
            <a:ext cx="655372" cy="9995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1D1A509B-5C14-4FF9-1079-FFAEC159335A}"/>
              </a:ext>
            </a:extLst>
          </p:cNvPr>
          <p:cNvCxnSpPr>
            <a:cxnSpLocks/>
            <a:stCxn id="448" idx="2"/>
            <a:endCxn id="267" idx="6"/>
          </p:cNvCxnSpPr>
          <p:nvPr/>
        </p:nvCxnSpPr>
        <p:spPr>
          <a:xfrm flipH="1" flipV="1">
            <a:off x="7226133" y="2249467"/>
            <a:ext cx="655371" cy="16433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D7D6135D-1AB9-434B-91B8-F26DEEBE050F}"/>
              </a:ext>
            </a:extLst>
          </p:cNvPr>
          <p:cNvCxnSpPr>
            <a:cxnSpLocks/>
            <a:stCxn id="268" idx="6"/>
            <a:endCxn id="448" idx="2"/>
          </p:cNvCxnSpPr>
          <p:nvPr/>
        </p:nvCxnSpPr>
        <p:spPr>
          <a:xfrm>
            <a:off x="7226133" y="2571391"/>
            <a:ext cx="655371" cy="13214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1" name="Picture 460">
            <a:extLst>
              <a:ext uri="{FF2B5EF4-FFF2-40B4-BE49-F238E27FC236}">
                <a16:creationId xmlns:a16="http://schemas.microsoft.com/office/drawing/2014/main" id="{E2678A7B-B7C4-5905-E700-373AA9A4D9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23" b="8523"/>
          <a:stretch/>
        </p:blipFill>
        <p:spPr>
          <a:xfrm>
            <a:off x="6973395" y="2080313"/>
            <a:ext cx="321787" cy="321787"/>
          </a:xfrm>
          <a:prstGeom prst="ellipse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896FF3FA-C5A4-9E51-8184-1DBEC68048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16" b="1316"/>
          <a:stretch/>
        </p:blipFill>
        <p:spPr>
          <a:xfrm>
            <a:off x="6973395" y="2727996"/>
            <a:ext cx="321787" cy="321787"/>
          </a:xfrm>
          <a:prstGeom prst="ellipse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D83BECAF-0F32-8DED-A646-D39DA7E6DE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3" r="13913"/>
          <a:stretch/>
        </p:blipFill>
        <p:spPr>
          <a:xfrm>
            <a:off x="6961546" y="3714322"/>
            <a:ext cx="323689" cy="323689"/>
          </a:xfrm>
          <a:prstGeom prst="ellipse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E19CF830-E25E-8DD6-1CB1-8F8263A478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" t="2518" r="-1279" b="30816"/>
          <a:stretch/>
        </p:blipFill>
        <p:spPr>
          <a:xfrm>
            <a:off x="7865032" y="2607871"/>
            <a:ext cx="865896" cy="865896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90BF39A-8B5A-F4B4-E03F-C0C75D02DD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8" b="33341"/>
          <a:stretch/>
        </p:blipFill>
        <p:spPr>
          <a:xfrm>
            <a:off x="7865033" y="3498984"/>
            <a:ext cx="865897" cy="865897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578D8553-5822-CD45-26B5-C14E2C2E362F}"/>
              </a:ext>
            </a:extLst>
          </p:cNvPr>
          <p:cNvCxnSpPr>
            <a:cxnSpLocks/>
          </p:cNvCxnSpPr>
          <p:nvPr/>
        </p:nvCxnSpPr>
        <p:spPr>
          <a:xfrm>
            <a:off x="6006954" y="1855229"/>
            <a:ext cx="966441" cy="3859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8" name="TextBox 467">
            <a:extLst>
              <a:ext uri="{FF2B5EF4-FFF2-40B4-BE49-F238E27FC236}">
                <a16:creationId xmlns:a16="http://schemas.microsoft.com/office/drawing/2014/main" id="{73304196-7174-B99D-1472-39E2325A4CD4}"/>
              </a:ext>
            </a:extLst>
          </p:cNvPr>
          <p:cNvSpPr txBox="1"/>
          <p:nvPr/>
        </p:nvSpPr>
        <p:spPr>
          <a:xfrm>
            <a:off x="2859857" y="228357"/>
            <a:ext cx="661990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377">
              <a:defRPr/>
            </a:pPr>
            <a:r>
              <a:rPr lang="en-US" sz="3200" b="1" dirty="0">
                <a:solidFill>
                  <a:schemeClr val="bg1"/>
                </a:solidFill>
                <a:latin typeface="+mj-lt"/>
                <a:cs typeface="Arial"/>
              </a:rPr>
              <a:t>Reflection</a:t>
            </a: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567DEB7D-6DEF-EE04-15F0-9F201E1DA334}"/>
              </a:ext>
            </a:extLst>
          </p:cNvPr>
          <p:cNvSpPr txBox="1"/>
          <p:nvPr/>
        </p:nvSpPr>
        <p:spPr>
          <a:xfrm>
            <a:off x="7778067" y="269251"/>
            <a:ext cx="42237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What is the probability of this image being a cat or a dog?</a:t>
            </a:r>
          </a:p>
        </p:txBody>
      </p:sp>
    </p:spTree>
    <p:extLst>
      <p:ext uri="{BB962C8B-B14F-4D97-AF65-F5344CB8AC3E}">
        <p14:creationId xmlns:p14="http://schemas.microsoft.com/office/powerpoint/2010/main" val="21223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9E4C-67F0-2C69-A387-61B04914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54DA2A4-9F50-2EDE-63B0-4F48FC493000}"/>
              </a:ext>
            </a:extLst>
          </p:cNvPr>
          <p:cNvSpPr/>
          <p:nvPr/>
        </p:nvSpPr>
        <p:spPr>
          <a:xfrm>
            <a:off x="4582275" y="1037691"/>
            <a:ext cx="205483" cy="205483"/>
          </a:xfrm>
          <a:prstGeom prst="ellipse">
            <a:avLst/>
          </a:prstGeom>
          <a:solidFill>
            <a:srgbClr val="7D6E5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E72299-AB7C-EF56-70B3-514EAB451F52}"/>
              </a:ext>
            </a:extLst>
          </p:cNvPr>
          <p:cNvSpPr/>
          <p:nvPr/>
        </p:nvSpPr>
        <p:spPr>
          <a:xfrm>
            <a:off x="4582273" y="135961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5A1B02-1E87-BDD6-56EA-5380F94CBCF8}"/>
              </a:ext>
            </a:extLst>
          </p:cNvPr>
          <p:cNvSpPr/>
          <p:nvPr/>
        </p:nvSpPr>
        <p:spPr>
          <a:xfrm>
            <a:off x="4582273" y="168153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4C94AF-86FF-0CCB-FA5B-C341878A18EE}"/>
              </a:ext>
            </a:extLst>
          </p:cNvPr>
          <p:cNvSpPr/>
          <p:nvPr/>
        </p:nvSpPr>
        <p:spPr>
          <a:xfrm>
            <a:off x="4582273" y="200346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2F71D7-20CB-F916-C221-17960FF5F9D1}"/>
              </a:ext>
            </a:extLst>
          </p:cNvPr>
          <p:cNvSpPr/>
          <p:nvPr/>
        </p:nvSpPr>
        <p:spPr>
          <a:xfrm>
            <a:off x="4582272" y="2325387"/>
            <a:ext cx="205483" cy="205483"/>
          </a:xfrm>
          <a:prstGeom prst="ellipse">
            <a:avLst/>
          </a:prstGeom>
          <a:solidFill>
            <a:srgbClr val="4D525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910076-F4E0-20EA-C00C-A880BC28F4DE}"/>
              </a:ext>
            </a:extLst>
          </p:cNvPr>
          <p:cNvSpPr/>
          <p:nvPr/>
        </p:nvSpPr>
        <p:spPr>
          <a:xfrm>
            <a:off x="4582271" y="2647311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FB6322-FD85-54BD-4B06-EAD6ACE5DFD5}"/>
              </a:ext>
            </a:extLst>
          </p:cNvPr>
          <p:cNvSpPr/>
          <p:nvPr/>
        </p:nvSpPr>
        <p:spPr>
          <a:xfrm>
            <a:off x="4582271" y="296923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C8BA33-DC85-058F-BD89-0EF42AD5ABDC}"/>
              </a:ext>
            </a:extLst>
          </p:cNvPr>
          <p:cNvSpPr/>
          <p:nvPr/>
        </p:nvSpPr>
        <p:spPr>
          <a:xfrm>
            <a:off x="4582269" y="329115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E76B2C-1DFA-8E16-111D-2E531A3CA54B}"/>
              </a:ext>
            </a:extLst>
          </p:cNvPr>
          <p:cNvSpPr/>
          <p:nvPr/>
        </p:nvSpPr>
        <p:spPr>
          <a:xfrm>
            <a:off x="4582269" y="361308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7E3D34-3EF3-F64F-7E92-DED935E7D778}"/>
              </a:ext>
            </a:extLst>
          </p:cNvPr>
          <p:cNvSpPr/>
          <p:nvPr/>
        </p:nvSpPr>
        <p:spPr>
          <a:xfrm>
            <a:off x="4582269" y="3941316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C65456-C54D-444F-ED39-C7AE2563BC16}"/>
              </a:ext>
            </a:extLst>
          </p:cNvPr>
          <p:cNvSpPr/>
          <p:nvPr/>
        </p:nvSpPr>
        <p:spPr>
          <a:xfrm>
            <a:off x="4582268" y="4263240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1F64E2-252B-2D7C-A212-95A33FDC1A59}"/>
              </a:ext>
            </a:extLst>
          </p:cNvPr>
          <p:cNvSpPr/>
          <p:nvPr/>
        </p:nvSpPr>
        <p:spPr>
          <a:xfrm>
            <a:off x="4582267" y="4585164"/>
            <a:ext cx="205483" cy="205483"/>
          </a:xfrm>
          <a:prstGeom prst="ellipse">
            <a:avLst/>
          </a:prstGeom>
          <a:solidFill>
            <a:srgbClr val="FEFFE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13B494-881C-F5E6-1131-245A1A6CEA9E}"/>
              </a:ext>
            </a:extLst>
          </p:cNvPr>
          <p:cNvSpPr/>
          <p:nvPr/>
        </p:nvSpPr>
        <p:spPr>
          <a:xfrm>
            <a:off x="4582269" y="490077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724A2E-4473-6639-5E45-9C8E697990D5}"/>
              </a:ext>
            </a:extLst>
          </p:cNvPr>
          <p:cNvSpPr/>
          <p:nvPr/>
        </p:nvSpPr>
        <p:spPr>
          <a:xfrm>
            <a:off x="4582268" y="522270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4E6220-F1E3-7709-8F9B-C321CC4A9994}"/>
              </a:ext>
            </a:extLst>
          </p:cNvPr>
          <p:cNvSpPr/>
          <p:nvPr/>
        </p:nvSpPr>
        <p:spPr>
          <a:xfrm>
            <a:off x="4582267" y="5544627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79CBE59-984A-6784-FD99-121453D08022}"/>
              </a:ext>
            </a:extLst>
          </p:cNvPr>
          <p:cNvSpPr/>
          <p:nvPr/>
        </p:nvSpPr>
        <p:spPr>
          <a:xfrm>
            <a:off x="5801471" y="1752488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666393-33A0-14A9-778C-D5C1ECF36FBC}"/>
              </a:ext>
            </a:extLst>
          </p:cNvPr>
          <p:cNvSpPr/>
          <p:nvPr/>
        </p:nvSpPr>
        <p:spPr>
          <a:xfrm>
            <a:off x="5801469" y="2074412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D886C6-A650-8F2B-6E35-2DF71EC8F35C}"/>
              </a:ext>
            </a:extLst>
          </p:cNvPr>
          <p:cNvSpPr/>
          <p:nvPr/>
        </p:nvSpPr>
        <p:spPr>
          <a:xfrm>
            <a:off x="5801469" y="2396336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AF5DF55-EBDC-01BA-BD8E-C82B37451ADB}"/>
              </a:ext>
            </a:extLst>
          </p:cNvPr>
          <p:cNvSpPr/>
          <p:nvPr/>
        </p:nvSpPr>
        <p:spPr>
          <a:xfrm>
            <a:off x="5801471" y="2711627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69089A-B2B1-C71A-596A-FD0D3D96FCDB}"/>
              </a:ext>
            </a:extLst>
          </p:cNvPr>
          <p:cNvSpPr/>
          <p:nvPr/>
        </p:nvSpPr>
        <p:spPr>
          <a:xfrm>
            <a:off x="5801469" y="3033551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DDCE7A-37B7-6F1D-DBDE-3E0C477E8985}"/>
              </a:ext>
            </a:extLst>
          </p:cNvPr>
          <p:cNvSpPr/>
          <p:nvPr/>
        </p:nvSpPr>
        <p:spPr>
          <a:xfrm>
            <a:off x="5801469" y="335547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2CB92F-E5D7-72BD-36E8-777291B5EA5E}"/>
              </a:ext>
            </a:extLst>
          </p:cNvPr>
          <p:cNvSpPr/>
          <p:nvPr/>
        </p:nvSpPr>
        <p:spPr>
          <a:xfrm>
            <a:off x="5801471" y="3673656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805787-67C4-3F11-8A1C-A3803E593FF5}"/>
              </a:ext>
            </a:extLst>
          </p:cNvPr>
          <p:cNvSpPr/>
          <p:nvPr/>
        </p:nvSpPr>
        <p:spPr>
          <a:xfrm>
            <a:off x="5801469" y="3995580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A454DA-4F63-3266-211B-383BA5D5D56E}"/>
              </a:ext>
            </a:extLst>
          </p:cNvPr>
          <p:cNvSpPr/>
          <p:nvPr/>
        </p:nvSpPr>
        <p:spPr>
          <a:xfrm>
            <a:off x="5801469" y="4317504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5AFFD94-F9F2-D92F-DD8F-D01B8C491F96}"/>
              </a:ext>
            </a:extLst>
          </p:cNvPr>
          <p:cNvSpPr/>
          <p:nvPr/>
        </p:nvSpPr>
        <p:spPr>
          <a:xfrm>
            <a:off x="7020652" y="214672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0EC62A-E3AB-E95C-CBEC-839B1FEFE09F}"/>
              </a:ext>
            </a:extLst>
          </p:cNvPr>
          <p:cNvSpPr/>
          <p:nvPr/>
        </p:nvSpPr>
        <p:spPr>
          <a:xfrm>
            <a:off x="7020651" y="246864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3F9A729-8891-FBDC-9758-8B68B272D17C}"/>
              </a:ext>
            </a:extLst>
          </p:cNvPr>
          <p:cNvSpPr/>
          <p:nvPr/>
        </p:nvSpPr>
        <p:spPr>
          <a:xfrm>
            <a:off x="7020649" y="279057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5D1706-66C1-3BDF-5EDD-F30240144DDF}"/>
              </a:ext>
            </a:extLst>
          </p:cNvPr>
          <p:cNvSpPr/>
          <p:nvPr/>
        </p:nvSpPr>
        <p:spPr>
          <a:xfrm>
            <a:off x="7020652" y="310875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376DEDF-100C-AB1B-04AD-9602927CEEA3}"/>
              </a:ext>
            </a:extLst>
          </p:cNvPr>
          <p:cNvSpPr/>
          <p:nvPr/>
        </p:nvSpPr>
        <p:spPr>
          <a:xfrm>
            <a:off x="7020651" y="3430677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DD133B2-0334-0500-A124-CF41CFB0DB3C}"/>
              </a:ext>
            </a:extLst>
          </p:cNvPr>
          <p:cNvSpPr/>
          <p:nvPr/>
        </p:nvSpPr>
        <p:spPr>
          <a:xfrm>
            <a:off x="7020649" y="3752601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3A6E539-8AE9-67E6-3C25-A121ABE007B9}"/>
              </a:ext>
            </a:extLst>
          </p:cNvPr>
          <p:cNvCxnSpPr>
            <a:stCxn id="2" idx="5"/>
            <a:endCxn id="31" idx="2"/>
          </p:cNvCxnSpPr>
          <p:nvPr/>
        </p:nvCxnSpPr>
        <p:spPr>
          <a:xfrm>
            <a:off x="4757666" y="1213082"/>
            <a:ext cx="1043805" cy="642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C27E45-0BE1-F918-A8FE-79CB8463B7F9}"/>
              </a:ext>
            </a:extLst>
          </p:cNvPr>
          <p:cNvCxnSpPr>
            <a:cxnSpLocks/>
            <a:stCxn id="2" idx="5"/>
            <a:endCxn id="32" idx="2"/>
          </p:cNvCxnSpPr>
          <p:nvPr/>
        </p:nvCxnSpPr>
        <p:spPr>
          <a:xfrm>
            <a:off x="4757666" y="1213081"/>
            <a:ext cx="1043804" cy="964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A2F625-56C5-2E18-3EF0-5C9F6173E11B}"/>
              </a:ext>
            </a:extLst>
          </p:cNvPr>
          <p:cNvCxnSpPr>
            <a:cxnSpLocks/>
            <a:stCxn id="2" idx="5"/>
            <a:endCxn id="35" idx="2"/>
          </p:cNvCxnSpPr>
          <p:nvPr/>
        </p:nvCxnSpPr>
        <p:spPr>
          <a:xfrm>
            <a:off x="4757666" y="1213081"/>
            <a:ext cx="1043804" cy="19232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EAE23C7-E960-3343-EAF9-497B41E84378}"/>
              </a:ext>
            </a:extLst>
          </p:cNvPr>
          <p:cNvCxnSpPr>
            <a:cxnSpLocks/>
            <a:stCxn id="2" idx="5"/>
            <a:endCxn id="34" idx="2"/>
          </p:cNvCxnSpPr>
          <p:nvPr/>
        </p:nvCxnSpPr>
        <p:spPr>
          <a:xfrm>
            <a:off x="4757666" y="1213082"/>
            <a:ext cx="1043805" cy="16012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E88315-6D17-A124-1A29-F6311CD1A50F}"/>
              </a:ext>
            </a:extLst>
          </p:cNvPr>
          <p:cNvCxnSpPr>
            <a:cxnSpLocks/>
            <a:stCxn id="2" idx="5"/>
            <a:endCxn id="33" idx="2"/>
          </p:cNvCxnSpPr>
          <p:nvPr/>
        </p:nvCxnSpPr>
        <p:spPr>
          <a:xfrm>
            <a:off x="4757665" y="1213082"/>
            <a:ext cx="1043803" cy="12859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99E057-A107-9451-033F-4F7F55B3F68A}"/>
              </a:ext>
            </a:extLst>
          </p:cNvPr>
          <p:cNvCxnSpPr>
            <a:cxnSpLocks/>
            <a:stCxn id="2" idx="5"/>
            <a:endCxn id="36" idx="2"/>
          </p:cNvCxnSpPr>
          <p:nvPr/>
        </p:nvCxnSpPr>
        <p:spPr>
          <a:xfrm>
            <a:off x="4757665" y="1213082"/>
            <a:ext cx="1043803" cy="2245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2723477-98A8-29A4-3F6C-73B99DBD8C80}"/>
              </a:ext>
            </a:extLst>
          </p:cNvPr>
          <p:cNvCxnSpPr>
            <a:cxnSpLocks/>
            <a:stCxn id="2" idx="5"/>
            <a:endCxn id="37" idx="2"/>
          </p:cNvCxnSpPr>
          <p:nvPr/>
        </p:nvCxnSpPr>
        <p:spPr>
          <a:xfrm>
            <a:off x="4757666" y="1213082"/>
            <a:ext cx="1043805" cy="2563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A49F0C6-AED5-99DF-97B3-5FF51FE35D94}"/>
              </a:ext>
            </a:extLst>
          </p:cNvPr>
          <p:cNvCxnSpPr>
            <a:cxnSpLocks/>
            <a:stCxn id="2" idx="5"/>
            <a:endCxn id="38" idx="3"/>
          </p:cNvCxnSpPr>
          <p:nvPr/>
        </p:nvCxnSpPr>
        <p:spPr>
          <a:xfrm>
            <a:off x="4757665" y="1213082"/>
            <a:ext cx="1073896" cy="295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2131DD-AA4E-A2CC-9DB9-75D59AD5212C}"/>
              </a:ext>
            </a:extLst>
          </p:cNvPr>
          <p:cNvCxnSpPr>
            <a:cxnSpLocks/>
            <a:stCxn id="2" idx="5"/>
            <a:endCxn id="39" idx="2"/>
          </p:cNvCxnSpPr>
          <p:nvPr/>
        </p:nvCxnSpPr>
        <p:spPr>
          <a:xfrm>
            <a:off x="4757665" y="1213082"/>
            <a:ext cx="1043803" cy="32071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62A08D-F1FB-EB93-C2D7-7C793E0C5BF8}"/>
              </a:ext>
            </a:extLst>
          </p:cNvPr>
          <p:cNvCxnSpPr>
            <a:cxnSpLocks/>
            <a:stCxn id="3" idx="6"/>
            <a:endCxn id="32" idx="2"/>
          </p:cNvCxnSpPr>
          <p:nvPr/>
        </p:nvCxnSpPr>
        <p:spPr>
          <a:xfrm>
            <a:off x="4787757" y="146235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EA312D0-9218-32EC-775E-40F8713E74DE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4787750" y="1457687"/>
            <a:ext cx="1013719" cy="10413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8EF4E3-26E9-3DEF-116B-240D7815EC87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787750" y="1457685"/>
            <a:ext cx="1013719" cy="200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5040B9C-27F8-AD64-96B7-B07992F9F1D5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4787749" y="1457686"/>
            <a:ext cx="1013720" cy="1678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95866F-E6A9-0D10-9072-94A4E752D2A2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787750" y="1457685"/>
            <a:ext cx="1013721" cy="1356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F86F85-FFF7-CFC4-E161-9AEEF8859337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787750" y="1457687"/>
            <a:ext cx="1013721" cy="23187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D5057A-D3D2-A426-315F-FA6B44B73FF7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787749" y="1457687"/>
            <a:ext cx="1013720" cy="26406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340A7F6-6446-A305-8C45-E8DC2BD62900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4787750" y="1457687"/>
            <a:ext cx="1013719" cy="29625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7BB7DE2-9067-64F4-93E5-307B63CBE338}"/>
              </a:ext>
            </a:extLst>
          </p:cNvPr>
          <p:cNvCxnSpPr>
            <a:cxnSpLocks/>
            <a:stCxn id="29" idx="6"/>
            <a:endCxn id="39" idx="2"/>
          </p:cNvCxnSpPr>
          <p:nvPr/>
        </p:nvCxnSpPr>
        <p:spPr>
          <a:xfrm flipV="1">
            <a:off x="4787750" y="4420245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0197A67-1CC4-D163-9DAD-76A7E889060C}"/>
              </a:ext>
            </a:extLst>
          </p:cNvPr>
          <p:cNvCxnSpPr>
            <a:cxnSpLocks/>
            <a:stCxn id="26" idx="6"/>
            <a:endCxn id="39" idx="2"/>
          </p:cNvCxnSpPr>
          <p:nvPr/>
        </p:nvCxnSpPr>
        <p:spPr>
          <a:xfrm flipV="1">
            <a:off x="4787750" y="442024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89F958-0D0B-739A-E875-44D7DFD0144A}"/>
              </a:ext>
            </a:extLst>
          </p:cNvPr>
          <p:cNvCxnSpPr>
            <a:cxnSpLocks/>
            <a:stCxn id="21" idx="6"/>
            <a:endCxn id="39" idx="2"/>
          </p:cNvCxnSpPr>
          <p:nvPr/>
        </p:nvCxnSpPr>
        <p:spPr>
          <a:xfrm flipV="1">
            <a:off x="4787750" y="4420246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4D609C-961E-FF28-4D03-CDCA6B13F8FA}"/>
              </a:ext>
            </a:extLst>
          </p:cNvPr>
          <p:cNvCxnSpPr>
            <a:cxnSpLocks/>
            <a:stCxn id="24" idx="6"/>
            <a:endCxn id="39" idx="2"/>
          </p:cNvCxnSpPr>
          <p:nvPr/>
        </p:nvCxnSpPr>
        <p:spPr>
          <a:xfrm flipV="1">
            <a:off x="4787752" y="4420245"/>
            <a:ext cx="1013717" cy="583275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6715ED-C588-D56B-5476-DFB6E0581354}"/>
              </a:ext>
            </a:extLst>
          </p:cNvPr>
          <p:cNvCxnSpPr>
            <a:cxnSpLocks/>
            <a:stCxn id="20" idx="6"/>
            <a:endCxn id="37" idx="2"/>
          </p:cNvCxnSpPr>
          <p:nvPr/>
        </p:nvCxnSpPr>
        <p:spPr>
          <a:xfrm flipV="1">
            <a:off x="4787751" y="3776397"/>
            <a:ext cx="1013720" cy="5895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2706655-A1A4-0AB9-2826-9F063BAAA3C6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 flipV="1">
            <a:off x="4787751" y="4098322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AD80516-350A-1546-AAAB-DAEE56E07B94}"/>
              </a:ext>
            </a:extLst>
          </p:cNvPr>
          <p:cNvCxnSpPr>
            <a:cxnSpLocks/>
            <a:stCxn id="20" idx="6"/>
            <a:endCxn id="36" idx="2"/>
          </p:cNvCxnSpPr>
          <p:nvPr/>
        </p:nvCxnSpPr>
        <p:spPr>
          <a:xfrm flipV="1">
            <a:off x="4787750" y="3458216"/>
            <a:ext cx="1013719" cy="9077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0FA8F5-8F7E-AECB-E2DE-8FFF22B8157A}"/>
              </a:ext>
            </a:extLst>
          </p:cNvPr>
          <p:cNvCxnSpPr>
            <a:cxnSpLocks/>
            <a:stCxn id="20" idx="6"/>
            <a:endCxn id="39" idx="2"/>
          </p:cNvCxnSpPr>
          <p:nvPr/>
        </p:nvCxnSpPr>
        <p:spPr>
          <a:xfrm>
            <a:off x="4787750" y="4365981"/>
            <a:ext cx="1013719" cy="542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882E09-700E-7E0C-2400-472D9282AE8A}"/>
              </a:ext>
            </a:extLst>
          </p:cNvPr>
          <p:cNvCxnSpPr>
            <a:cxnSpLocks/>
          </p:cNvCxnSpPr>
          <p:nvPr/>
        </p:nvCxnSpPr>
        <p:spPr>
          <a:xfrm flipV="1">
            <a:off x="4787749" y="3774891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0A9223E-B140-EAED-F4FA-A53FCC970BE8}"/>
              </a:ext>
            </a:extLst>
          </p:cNvPr>
          <p:cNvCxnSpPr>
            <a:cxnSpLocks/>
          </p:cNvCxnSpPr>
          <p:nvPr/>
        </p:nvCxnSpPr>
        <p:spPr>
          <a:xfrm flipV="1">
            <a:off x="4787749" y="3774891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D52086C-D5DE-2AD1-6184-BD94EEA57A82}"/>
              </a:ext>
            </a:extLst>
          </p:cNvPr>
          <p:cNvCxnSpPr>
            <a:cxnSpLocks/>
          </p:cNvCxnSpPr>
          <p:nvPr/>
        </p:nvCxnSpPr>
        <p:spPr>
          <a:xfrm flipV="1">
            <a:off x="4787749" y="3774891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E5B4D19-8F97-8D27-F2D7-072BD1F9A570}"/>
              </a:ext>
            </a:extLst>
          </p:cNvPr>
          <p:cNvCxnSpPr>
            <a:cxnSpLocks/>
          </p:cNvCxnSpPr>
          <p:nvPr/>
        </p:nvCxnSpPr>
        <p:spPr>
          <a:xfrm flipV="1">
            <a:off x="4787749" y="3131043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BD7E59A-60FD-D865-A440-37FF7C3E6EDA}"/>
              </a:ext>
            </a:extLst>
          </p:cNvPr>
          <p:cNvCxnSpPr>
            <a:cxnSpLocks/>
          </p:cNvCxnSpPr>
          <p:nvPr/>
        </p:nvCxnSpPr>
        <p:spPr>
          <a:xfrm flipV="1">
            <a:off x="4787749" y="3131043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9BD1613-401B-0E88-139D-F8B8DACA047B}"/>
              </a:ext>
            </a:extLst>
          </p:cNvPr>
          <p:cNvCxnSpPr>
            <a:cxnSpLocks/>
          </p:cNvCxnSpPr>
          <p:nvPr/>
        </p:nvCxnSpPr>
        <p:spPr>
          <a:xfrm flipV="1">
            <a:off x="4787749" y="3131043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8B1D2A2-946A-367D-AE6B-FB31798FD5B0}"/>
              </a:ext>
            </a:extLst>
          </p:cNvPr>
          <p:cNvCxnSpPr>
            <a:cxnSpLocks/>
          </p:cNvCxnSpPr>
          <p:nvPr/>
        </p:nvCxnSpPr>
        <p:spPr>
          <a:xfrm flipV="1">
            <a:off x="4787750" y="3131043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7C271F0-3540-8181-B148-C94820DC8EFD}"/>
              </a:ext>
            </a:extLst>
          </p:cNvPr>
          <p:cNvCxnSpPr>
            <a:cxnSpLocks/>
          </p:cNvCxnSpPr>
          <p:nvPr/>
        </p:nvCxnSpPr>
        <p:spPr>
          <a:xfrm flipV="1">
            <a:off x="4787749" y="2809119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527E744-EDD1-502B-F22C-4DC0A8200D7E}"/>
              </a:ext>
            </a:extLst>
          </p:cNvPr>
          <p:cNvCxnSpPr>
            <a:cxnSpLocks/>
          </p:cNvCxnSpPr>
          <p:nvPr/>
        </p:nvCxnSpPr>
        <p:spPr>
          <a:xfrm flipV="1">
            <a:off x="4787749" y="2809119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C48889E-BED2-BF6E-25CE-95F01982B7FF}"/>
              </a:ext>
            </a:extLst>
          </p:cNvPr>
          <p:cNvCxnSpPr>
            <a:cxnSpLocks/>
          </p:cNvCxnSpPr>
          <p:nvPr/>
        </p:nvCxnSpPr>
        <p:spPr>
          <a:xfrm flipV="1">
            <a:off x="4787749" y="2809119"/>
            <a:ext cx="1013719" cy="26766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2AE7781-A5AB-7DF0-DA75-45613E57B190}"/>
              </a:ext>
            </a:extLst>
          </p:cNvPr>
          <p:cNvCxnSpPr>
            <a:cxnSpLocks/>
          </p:cNvCxnSpPr>
          <p:nvPr/>
        </p:nvCxnSpPr>
        <p:spPr>
          <a:xfrm flipV="1">
            <a:off x="4787750" y="2809119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D1AAB03-714D-66F0-F325-FB47892433DB}"/>
              </a:ext>
            </a:extLst>
          </p:cNvPr>
          <p:cNvCxnSpPr>
            <a:cxnSpLocks/>
          </p:cNvCxnSpPr>
          <p:nvPr/>
        </p:nvCxnSpPr>
        <p:spPr>
          <a:xfrm flipV="1">
            <a:off x="4787746" y="2492925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53C0E6E-8120-17F2-B7DA-E48FBAE852D1}"/>
              </a:ext>
            </a:extLst>
          </p:cNvPr>
          <p:cNvCxnSpPr>
            <a:cxnSpLocks/>
          </p:cNvCxnSpPr>
          <p:nvPr/>
        </p:nvCxnSpPr>
        <p:spPr>
          <a:xfrm flipV="1">
            <a:off x="4787746" y="249292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21AD1B8-1764-DC56-3916-4E104733DD86}"/>
              </a:ext>
            </a:extLst>
          </p:cNvPr>
          <p:cNvCxnSpPr>
            <a:cxnSpLocks/>
          </p:cNvCxnSpPr>
          <p:nvPr/>
        </p:nvCxnSpPr>
        <p:spPr>
          <a:xfrm flipV="1">
            <a:off x="4787746" y="2492926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CB2FF88-5FE1-5A0F-EB9A-CE34874569E6}"/>
              </a:ext>
            </a:extLst>
          </p:cNvPr>
          <p:cNvCxnSpPr>
            <a:cxnSpLocks/>
          </p:cNvCxnSpPr>
          <p:nvPr/>
        </p:nvCxnSpPr>
        <p:spPr>
          <a:xfrm flipV="1">
            <a:off x="4787747" y="2492925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50EEFD1-FECA-1CD0-155E-B4530EDB11E6}"/>
              </a:ext>
            </a:extLst>
          </p:cNvPr>
          <p:cNvCxnSpPr>
            <a:cxnSpLocks/>
          </p:cNvCxnSpPr>
          <p:nvPr/>
        </p:nvCxnSpPr>
        <p:spPr>
          <a:xfrm flipV="1">
            <a:off x="4787746" y="2172285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936A5C2-0A1E-B999-F7F1-A3DBCC48B38A}"/>
              </a:ext>
            </a:extLst>
          </p:cNvPr>
          <p:cNvCxnSpPr>
            <a:cxnSpLocks/>
          </p:cNvCxnSpPr>
          <p:nvPr/>
        </p:nvCxnSpPr>
        <p:spPr>
          <a:xfrm flipV="1">
            <a:off x="4787746" y="217228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A101779-F08D-3C97-00A8-5238C1E6F37B}"/>
              </a:ext>
            </a:extLst>
          </p:cNvPr>
          <p:cNvCxnSpPr>
            <a:cxnSpLocks/>
          </p:cNvCxnSpPr>
          <p:nvPr/>
        </p:nvCxnSpPr>
        <p:spPr>
          <a:xfrm flipV="1">
            <a:off x="4787746" y="2172285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9D49C6-1EF4-8300-4C3F-325A4A080D8E}"/>
              </a:ext>
            </a:extLst>
          </p:cNvPr>
          <p:cNvCxnSpPr>
            <a:cxnSpLocks/>
          </p:cNvCxnSpPr>
          <p:nvPr/>
        </p:nvCxnSpPr>
        <p:spPr>
          <a:xfrm flipV="1">
            <a:off x="4787747" y="2172285"/>
            <a:ext cx="1013717" cy="583275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FAE5278-F3B2-76F2-C9BB-783C8AC96941}"/>
              </a:ext>
            </a:extLst>
          </p:cNvPr>
          <p:cNvCxnSpPr>
            <a:cxnSpLocks/>
          </p:cNvCxnSpPr>
          <p:nvPr/>
        </p:nvCxnSpPr>
        <p:spPr>
          <a:xfrm flipV="1">
            <a:off x="4787745" y="1851479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8A62276-B933-0A3C-6381-58F1749CA741}"/>
              </a:ext>
            </a:extLst>
          </p:cNvPr>
          <p:cNvCxnSpPr>
            <a:cxnSpLocks/>
          </p:cNvCxnSpPr>
          <p:nvPr/>
        </p:nvCxnSpPr>
        <p:spPr>
          <a:xfrm flipV="1">
            <a:off x="4787745" y="1851479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FB637F8-B4CB-551B-3B95-CC3533905DC3}"/>
              </a:ext>
            </a:extLst>
          </p:cNvPr>
          <p:cNvCxnSpPr>
            <a:cxnSpLocks/>
          </p:cNvCxnSpPr>
          <p:nvPr/>
        </p:nvCxnSpPr>
        <p:spPr>
          <a:xfrm flipV="1">
            <a:off x="4787745" y="1851479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326ABAA-51D1-1FE9-591C-FA6EA62F4916}"/>
              </a:ext>
            </a:extLst>
          </p:cNvPr>
          <p:cNvCxnSpPr>
            <a:cxnSpLocks/>
          </p:cNvCxnSpPr>
          <p:nvPr/>
        </p:nvCxnSpPr>
        <p:spPr>
          <a:xfrm flipV="1">
            <a:off x="4787746" y="1851479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8F50D29-C800-D233-5B7C-039AEFCCF721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>
            <a:off x="4787755" y="1784281"/>
            <a:ext cx="1013715" cy="39287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FCC1122-2487-BA89-B866-EB9A6D81C11E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4787757" y="1784280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EBB62F7-301C-ADB7-35D9-BA5D7E0ADB56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4787756" y="1784280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E4F0624-12FA-4C9C-4C11-D329AEDF45AA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4787755" y="1784281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E5E1DFD-C540-269A-CB4E-FFF74CEFDCCB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787756" y="2106205"/>
            <a:ext cx="1013707" cy="408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8406ABC-E3EF-1A59-FA4B-DC96D61EB7D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787755" y="2106204"/>
            <a:ext cx="1013707" cy="7304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34DAD07-7BD0-EF0A-9FB9-47C7CB66749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787755" y="2106204"/>
            <a:ext cx="1013708" cy="10457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0218A2E-3294-CBB2-14DD-ABF5432791C1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787756" y="2106205"/>
            <a:ext cx="1013707" cy="13676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E5DC6D2-B00F-9997-19AE-BE21720D94FD}"/>
              </a:ext>
            </a:extLst>
          </p:cNvPr>
          <p:cNvCxnSpPr>
            <a:cxnSpLocks/>
          </p:cNvCxnSpPr>
          <p:nvPr/>
        </p:nvCxnSpPr>
        <p:spPr>
          <a:xfrm>
            <a:off x="4787745" y="2428764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1E2DBC0-85D8-0253-11C2-80E61D54DDB7}"/>
              </a:ext>
            </a:extLst>
          </p:cNvPr>
          <p:cNvCxnSpPr>
            <a:cxnSpLocks/>
          </p:cNvCxnSpPr>
          <p:nvPr/>
        </p:nvCxnSpPr>
        <p:spPr>
          <a:xfrm>
            <a:off x="4787748" y="2428763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406919-9013-4296-A484-66ACF208BBED}"/>
              </a:ext>
            </a:extLst>
          </p:cNvPr>
          <p:cNvCxnSpPr>
            <a:cxnSpLocks/>
          </p:cNvCxnSpPr>
          <p:nvPr/>
        </p:nvCxnSpPr>
        <p:spPr>
          <a:xfrm>
            <a:off x="4787747" y="2428763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7F94E7-2FA4-2495-60A5-AC5944163DF2}"/>
              </a:ext>
            </a:extLst>
          </p:cNvPr>
          <p:cNvCxnSpPr>
            <a:cxnSpLocks/>
          </p:cNvCxnSpPr>
          <p:nvPr/>
        </p:nvCxnSpPr>
        <p:spPr>
          <a:xfrm>
            <a:off x="4787745" y="2428763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1321DEB-E14D-3370-C140-777550FF79F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787753" y="2750053"/>
            <a:ext cx="1013707" cy="4068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3BCED0D-CD3C-BFE1-3571-77437629B786}"/>
              </a:ext>
            </a:extLst>
          </p:cNvPr>
          <p:cNvCxnSpPr>
            <a:cxnSpLocks/>
          </p:cNvCxnSpPr>
          <p:nvPr/>
        </p:nvCxnSpPr>
        <p:spPr>
          <a:xfrm>
            <a:off x="4787737" y="2754012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FBA6BFC-84C1-C7BE-65A4-426BFF18D3F3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787753" y="2750053"/>
            <a:ext cx="1013707" cy="10440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42A9CD4-4BD4-C586-F7A8-C613BA1BFBFA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787753" y="2750054"/>
            <a:ext cx="1013707" cy="13659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C361B4-45C9-B729-21CE-A9AC354EB5FB}"/>
              </a:ext>
            </a:extLst>
          </p:cNvPr>
          <p:cNvCxnSpPr>
            <a:cxnSpLocks/>
          </p:cNvCxnSpPr>
          <p:nvPr/>
        </p:nvCxnSpPr>
        <p:spPr>
          <a:xfrm>
            <a:off x="4787737" y="3077197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C54913E-9CB1-6F49-FEAB-944AAAB0E5EB}"/>
              </a:ext>
            </a:extLst>
          </p:cNvPr>
          <p:cNvCxnSpPr>
            <a:cxnSpLocks/>
          </p:cNvCxnSpPr>
          <p:nvPr/>
        </p:nvCxnSpPr>
        <p:spPr>
          <a:xfrm>
            <a:off x="4787738" y="307719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50247E8-BFF0-0C52-A7D0-E84F26179158}"/>
              </a:ext>
            </a:extLst>
          </p:cNvPr>
          <p:cNvCxnSpPr>
            <a:cxnSpLocks/>
          </p:cNvCxnSpPr>
          <p:nvPr/>
        </p:nvCxnSpPr>
        <p:spPr>
          <a:xfrm>
            <a:off x="4787737" y="3077195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88E0F8C-683B-FE91-6290-A87BA852E26F}"/>
              </a:ext>
            </a:extLst>
          </p:cNvPr>
          <p:cNvCxnSpPr>
            <a:cxnSpLocks/>
          </p:cNvCxnSpPr>
          <p:nvPr/>
        </p:nvCxnSpPr>
        <p:spPr>
          <a:xfrm>
            <a:off x="4787737" y="3077195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AAD28ED-4614-8A92-B2FF-FFBD192D586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787737" y="3395772"/>
            <a:ext cx="1013732" cy="6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4C2D283-4B0E-76A9-377A-9A9BCED603FC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787736" y="3395771"/>
            <a:ext cx="1013733" cy="7025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BC0A8D9-831A-382E-968A-0827B546B53A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787737" y="1855230"/>
            <a:ext cx="1013735" cy="15405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B75E6E9-F1D0-2E97-D658-FD5FB7B080D7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4787737" y="3395771"/>
            <a:ext cx="1013732" cy="1024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243CF06-C388-2B21-1A45-496CE9B474CE}"/>
              </a:ext>
            </a:extLst>
          </p:cNvPr>
          <p:cNvCxnSpPr>
            <a:cxnSpLocks/>
          </p:cNvCxnSpPr>
          <p:nvPr/>
        </p:nvCxnSpPr>
        <p:spPr>
          <a:xfrm>
            <a:off x="4787736" y="3714148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F2BA68-866B-59C4-1ACF-96D49BB2A000}"/>
              </a:ext>
            </a:extLst>
          </p:cNvPr>
          <p:cNvCxnSpPr>
            <a:cxnSpLocks/>
          </p:cNvCxnSpPr>
          <p:nvPr/>
        </p:nvCxnSpPr>
        <p:spPr>
          <a:xfrm>
            <a:off x="4787737" y="3714147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450711C-2E67-007A-2C75-BF789DCA2223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4787737" y="3458216"/>
            <a:ext cx="1013732" cy="2559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7D186A3-3A18-1FDA-49A8-690DF9C3A62A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787737" y="3714147"/>
            <a:ext cx="1013735" cy="622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5AC795F-AA77-2754-3C64-32760269955F}"/>
              </a:ext>
            </a:extLst>
          </p:cNvPr>
          <p:cNvCxnSpPr>
            <a:cxnSpLocks/>
          </p:cNvCxnSpPr>
          <p:nvPr/>
        </p:nvCxnSpPr>
        <p:spPr>
          <a:xfrm>
            <a:off x="4787736" y="4041065"/>
            <a:ext cx="1013715" cy="39287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D7F9258-8A22-D66E-8BC4-E5F1810319B0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787736" y="4041063"/>
            <a:ext cx="1013733" cy="572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0CB7DA6-CCCE-5C25-52C4-BD3738B8CB44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4787737" y="3458218"/>
            <a:ext cx="1013732" cy="582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FED731A-9D72-8CE9-19C6-4F4A4BF9699A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787737" y="1855229"/>
            <a:ext cx="1013735" cy="2185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4039EC3-DE2B-7BE0-B17D-CF0D66BB338D}"/>
              </a:ext>
            </a:extLst>
          </p:cNvPr>
          <p:cNvCxnSpPr>
            <a:cxnSpLocks/>
            <a:stCxn id="38" idx="2"/>
            <a:endCxn id="29" idx="6"/>
          </p:cNvCxnSpPr>
          <p:nvPr/>
        </p:nvCxnSpPr>
        <p:spPr>
          <a:xfrm flipH="1">
            <a:off x="4787749" y="4098322"/>
            <a:ext cx="1013720" cy="15490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7B8366F-8D59-EC29-FE77-AE538B1043B8}"/>
              </a:ext>
            </a:extLst>
          </p:cNvPr>
          <p:cNvCxnSpPr>
            <a:cxnSpLocks/>
            <a:stCxn id="29" idx="6"/>
            <a:endCxn id="35" idx="2"/>
          </p:cNvCxnSpPr>
          <p:nvPr/>
        </p:nvCxnSpPr>
        <p:spPr>
          <a:xfrm flipV="1">
            <a:off x="4787749" y="3136293"/>
            <a:ext cx="1013720" cy="2511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4085707-4103-DC4A-C033-CA0715AE666B}"/>
              </a:ext>
            </a:extLst>
          </p:cNvPr>
          <p:cNvCxnSpPr>
            <a:cxnSpLocks/>
            <a:stCxn id="37" idx="2"/>
            <a:endCxn id="29" idx="6"/>
          </p:cNvCxnSpPr>
          <p:nvPr/>
        </p:nvCxnSpPr>
        <p:spPr>
          <a:xfrm flipH="1">
            <a:off x="4787750" y="3776397"/>
            <a:ext cx="1013721" cy="18709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7A3690F-B921-E0D9-7B95-C0FCE21C1FFA}"/>
              </a:ext>
            </a:extLst>
          </p:cNvPr>
          <p:cNvCxnSpPr>
            <a:cxnSpLocks/>
            <a:stCxn id="29" idx="6"/>
            <a:endCxn id="36" idx="2"/>
          </p:cNvCxnSpPr>
          <p:nvPr/>
        </p:nvCxnSpPr>
        <p:spPr>
          <a:xfrm flipV="1">
            <a:off x="4787750" y="3458216"/>
            <a:ext cx="1013719" cy="2189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AED8CAC-B114-B923-DF10-0826711632F1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4787751" y="2177154"/>
            <a:ext cx="1013719" cy="28263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D0781B-C901-2825-B718-3625F60DF622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4787751" y="4092109"/>
            <a:ext cx="1023399" cy="9114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9F0E9A9-F6B1-0239-5B23-A509485F869B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4787753" y="1855229"/>
            <a:ext cx="1013719" cy="31482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190911B-02BE-CDA8-AF4B-EF05B069550D}"/>
              </a:ext>
            </a:extLst>
          </p:cNvPr>
          <p:cNvCxnSpPr>
            <a:cxnSpLocks/>
            <a:stCxn id="26" idx="6"/>
            <a:endCxn id="33" idx="2"/>
          </p:cNvCxnSpPr>
          <p:nvPr/>
        </p:nvCxnSpPr>
        <p:spPr>
          <a:xfrm flipV="1">
            <a:off x="4787750" y="2499078"/>
            <a:ext cx="1013719" cy="28263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0E69254-5B82-A100-BCAC-42CA0BA1BF9E}"/>
              </a:ext>
            </a:extLst>
          </p:cNvPr>
          <p:cNvCxnSpPr>
            <a:cxnSpLocks/>
            <a:stCxn id="26" idx="6"/>
            <a:endCxn id="34" idx="2"/>
          </p:cNvCxnSpPr>
          <p:nvPr/>
        </p:nvCxnSpPr>
        <p:spPr>
          <a:xfrm flipV="1">
            <a:off x="4787751" y="2814369"/>
            <a:ext cx="1013720" cy="2511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244F1E3-95CB-CF29-947B-EAEAB2BC1C1E}"/>
              </a:ext>
            </a:extLst>
          </p:cNvPr>
          <p:cNvCxnSpPr>
            <a:cxnSpLocks/>
            <a:stCxn id="26" idx="6"/>
            <a:endCxn id="31" idx="2"/>
          </p:cNvCxnSpPr>
          <p:nvPr/>
        </p:nvCxnSpPr>
        <p:spPr>
          <a:xfrm flipV="1">
            <a:off x="4787751" y="1855230"/>
            <a:ext cx="1013720" cy="3470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AB28857-2B8A-C2D4-D092-93C6B15A8BB9}"/>
              </a:ext>
            </a:extLst>
          </p:cNvPr>
          <p:cNvCxnSpPr>
            <a:cxnSpLocks/>
            <a:stCxn id="26" idx="6"/>
            <a:endCxn id="36" idx="2"/>
          </p:cNvCxnSpPr>
          <p:nvPr/>
        </p:nvCxnSpPr>
        <p:spPr>
          <a:xfrm flipV="1">
            <a:off x="4787750" y="3458217"/>
            <a:ext cx="1013719" cy="1867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E13ED13-807A-0F6D-05CF-50A66F0ADF9E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4787751" y="2177153"/>
            <a:ext cx="1013719" cy="31482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BCD377-3A50-F1A7-E3D4-08CC16F263CA}"/>
              </a:ext>
            </a:extLst>
          </p:cNvPr>
          <p:cNvCxnSpPr>
            <a:cxnSpLocks/>
            <a:stCxn id="26" idx="6"/>
            <a:endCxn id="38" idx="2"/>
          </p:cNvCxnSpPr>
          <p:nvPr/>
        </p:nvCxnSpPr>
        <p:spPr>
          <a:xfrm flipV="1">
            <a:off x="4787751" y="4098321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19B3D43-E780-C19C-256E-F70772E2A9A1}"/>
              </a:ext>
            </a:extLst>
          </p:cNvPr>
          <p:cNvCxnSpPr>
            <a:cxnSpLocks/>
            <a:stCxn id="21" idx="6"/>
            <a:endCxn id="38" idx="2"/>
          </p:cNvCxnSpPr>
          <p:nvPr/>
        </p:nvCxnSpPr>
        <p:spPr>
          <a:xfrm flipV="1">
            <a:off x="4787749" y="4098321"/>
            <a:ext cx="1013720" cy="5895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E51B415-5006-5931-DBF7-E6BD8BD011DC}"/>
              </a:ext>
            </a:extLst>
          </p:cNvPr>
          <p:cNvCxnSpPr>
            <a:cxnSpLocks/>
            <a:stCxn id="26" idx="6"/>
            <a:endCxn id="39" idx="2"/>
          </p:cNvCxnSpPr>
          <p:nvPr/>
        </p:nvCxnSpPr>
        <p:spPr>
          <a:xfrm flipV="1">
            <a:off x="4787750" y="442024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A5EBA84-949E-E369-C67E-6C65F7F67261}"/>
              </a:ext>
            </a:extLst>
          </p:cNvPr>
          <p:cNvCxnSpPr>
            <a:cxnSpLocks/>
            <a:stCxn id="21" idx="6"/>
            <a:endCxn id="36" idx="2"/>
          </p:cNvCxnSpPr>
          <p:nvPr/>
        </p:nvCxnSpPr>
        <p:spPr>
          <a:xfrm flipV="1">
            <a:off x="4787750" y="3458217"/>
            <a:ext cx="1013719" cy="12296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4635E46-F198-5B87-5239-2DDF2DF4A1EA}"/>
              </a:ext>
            </a:extLst>
          </p:cNvPr>
          <p:cNvCxnSpPr>
            <a:cxnSpLocks/>
            <a:stCxn id="26" idx="6"/>
            <a:endCxn id="37" idx="2"/>
          </p:cNvCxnSpPr>
          <p:nvPr/>
        </p:nvCxnSpPr>
        <p:spPr>
          <a:xfrm flipV="1">
            <a:off x="4787751" y="3776398"/>
            <a:ext cx="1013720" cy="15490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F645326-5C4F-45EE-16E6-1F195E56E5AF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 flipV="1">
            <a:off x="4787749" y="2177153"/>
            <a:ext cx="1013720" cy="2510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96D5959-1825-0270-B066-BF36A1DB0592}"/>
              </a:ext>
            </a:extLst>
          </p:cNvPr>
          <p:cNvCxnSpPr>
            <a:cxnSpLocks/>
            <a:stCxn id="21" idx="6"/>
            <a:endCxn id="33" idx="2"/>
          </p:cNvCxnSpPr>
          <p:nvPr/>
        </p:nvCxnSpPr>
        <p:spPr>
          <a:xfrm flipV="1">
            <a:off x="4787750" y="2499078"/>
            <a:ext cx="1013719" cy="21888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9E87788-D0C3-B48F-5659-0B5454FFC545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 flipV="1">
            <a:off x="4787750" y="1855230"/>
            <a:ext cx="1013721" cy="28326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A606DF0-EABD-D33A-D591-18E97A9F7D3B}"/>
              </a:ext>
            </a:extLst>
          </p:cNvPr>
          <p:cNvCxnSpPr>
            <a:cxnSpLocks/>
            <a:stCxn id="21" idx="6"/>
            <a:endCxn id="34" idx="2"/>
          </p:cNvCxnSpPr>
          <p:nvPr/>
        </p:nvCxnSpPr>
        <p:spPr>
          <a:xfrm flipV="1">
            <a:off x="4787750" y="2814369"/>
            <a:ext cx="1013721" cy="18735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D451B31-1ADE-2C7D-C5FC-34312127EBBA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 flipV="1">
            <a:off x="4787751" y="2177154"/>
            <a:ext cx="1013719" cy="21888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13A24DD-6E40-FD3F-9C56-42F2176666E7}"/>
              </a:ext>
            </a:extLst>
          </p:cNvPr>
          <p:cNvCxnSpPr>
            <a:cxnSpLocks/>
            <a:stCxn id="20" idx="6"/>
            <a:endCxn id="34" idx="2"/>
          </p:cNvCxnSpPr>
          <p:nvPr/>
        </p:nvCxnSpPr>
        <p:spPr>
          <a:xfrm flipV="1">
            <a:off x="4787751" y="2814368"/>
            <a:ext cx="1013720" cy="1551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B500208-91C6-1C73-DC95-A5B6881CF48B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 flipV="1">
            <a:off x="4787751" y="1855229"/>
            <a:ext cx="1013720" cy="2510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DD3D89D-0F55-19BF-5C7A-C0EC9A101032}"/>
              </a:ext>
            </a:extLst>
          </p:cNvPr>
          <p:cNvCxnSpPr>
            <a:cxnSpLocks/>
            <a:stCxn id="20" idx="6"/>
            <a:endCxn id="35" idx="2"/>
          </p:cNvCxnSpPr>
          <p:nvPr/>
        </p:nvCxnSpPr>
        <p:spPr>
          <a:xfrm flipV="1">
            <a:off x="4787751" y="3136293"/>
            <a:ext cx="1013719" cy="12296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A9415DD-6335-7CBA-A263-C40F95F50BBB}"/>
              </a:ext>
            </a:extLst>
          </p:cNvPr>
          <p:cNvCxnSpPr>
            <a:cxnSpLocks/>
            <a:stCxn id="24" idx="6"/>
            <a:endCxn id="35" idx="2"/>
          </p:cNvCxnSpPr>
          <p:nvPr/>
        </p:nvCxnSpPr>
        <p:spPr>
          <a:xfrm flipV="1">
            <a:off x="4787751" y="3136293"/>
            <a:ext cx="1013719" cy="1867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A781D43-DB28-4705-A719-42AF44E6E615}"/>
              </a:ext>
            </a:extLst>
          </p:cNvPr>
          <p:cNvCxnSpPr>
            <a:cxnSpLocks/>
            <a:stCxn id="24" idx="6"/>
            <a:endCxn id="36" idx="2"/>
          </p:cNvCxnSpPr>
          <p:nvPr/>
        </p:nvCxnSpPr>
        <p:spPr>
          <a:xfrm flipV="1">
            <a:off x="4787752" y="3458216"/>
            <a:ext cx="1013717" cy="15453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0064127-50AD-DB28-61CA-FFF5FDAA212E}"/>
              </a:ext>
            </a:extLst>
          </p:cNvPr>
          <p:cNvCxnSpPr>
            <a:cxnSpLocks/>
            <a:stCxn id="24" idx="6"/>
            <a:endCxn id="33" idx="2"/>
          </p:cNvCxnSpPr>
          <p:nvPr/>
        </p:nvCxnSpPr>
        <p:spPr>
          <a:xfrm flipV="1">
            <a:off x="4787752" y="2499077"/>
            <a:ext cx="1013717" cy="25044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A4B7D45-6F75-1147-40B7-ACFA44104CA9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787737" y="2499078"/>
            <a:ext cx="1013732" cy="2526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EFF2A94-D1F0-CB34-A02C-F952B1C27C55}"/>
              </a:ext>
            </a:extLst>
          </p:cNvPr>
          <p:cNvCxnSpPr>
            <a:cxnSpLocks/>
            <a:stCxn id="7" idx="6"/>
            <a:endCxn id="38" idx="2"/>
          </p:cNvCxnSpPr>
          <p:nvPr/>
        </p:nvCxnSpPr>
        <p:spPr>
          <a:xfrm>
            <a:off x="4787755" y="2106204"/>
            <a:ext cx="1013715" cy="1992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A71ECB0-6265-4984-C31C-187A19CB7A7A}"/>
              </a:ext>
            </a:extLst>
          </p:cNvPr>
          <p:cNvCxnSpPr>
            <a:cxnSpLocks/>
            <a:stCxn id="9" idx="6"/>
            <a:endCxn id="33" idx="2"/>
          </p:cNvCxnSpPr>
          <p:nvPr/>
        </p:nvCxnSpPr>
        <p:spPr>
          <a:xfrm>
            <a:off x="4787753" y="2428128"/>
            <a:ext cx="1013715" cy="709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E8CC0DA-3EE8-D94A-EE26-66F0C857A90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787755" y="2106205"/>
            <a:ext cx="1013695" cy="816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9712035-D8E4-10E5-149E-78495CE94158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4787754" y="2750053"/>
            <a:ext cx="1013717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99ED8BB-39A4-88A2-BE40-889A2E325AEB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4787756" y="1784280"/>
            <a:ext cx="1013715" cy="709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8959271-A856-B56F-D6B4-E32FB85D6B47}"/>
              </a:ext>
            </a:extLst>
          </p:cNvPr>
          <p:cNvCxnSpPr>
            <a:cxnSpLocks/>
            <a:stCxn id="15" idx="6"/>
            <a:endCxn id="37" idx="2"/>
          </p:cNvCxnSpPr>
          <p:nvPr/>
        </p:nvCxnSpPr>
        <p:spPr>
          <a:xfrm>
            <a:off x="4787753" y="3393901"/>
            <a:ext cx="1013719" cy="3824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339DEAC-CE16-EECD-C8BE-5D3F7E50210A}"/>
              </a:ext>
            </a:extLst>
          </p:cNvPr>
          <p:cNvCxnSpPr>
            <a:cxnSpLocks/>
            <a:stCxn id="13" idx="6"/>
            <a:endCxn id="35" idx="2"/>
          </p:cNvCxnSpPr>
          <p:nvPr/>
        </p:nvCxnSpPr>
        <p:spPr>
          <a:xfrm>
            <a:off x="4787754" y="3071977"/>
            <a:ext cx="1013716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91C54D4-C7F3-35C0-BF06-96F3809754D6}"/>
              </a:ext>
            </a:extLst>
          </p:cNvPr>
          <p:cNvCxnSpPr>
            <a:cxnSpLocks/>
          </p:cNvCxnSpPr>
          <p:nvPr/>
        </p:nvCxnSpPr>
        <p:spPr>
          <a:xfrm>
            <a:off x="6006957" y="1863080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3B162DE-2C3F-3E71-BCA5-24972ED24248}"/>
              </a:ext>
            </a:extLst>
          </p:cNvPr>
          <p:cNvCxnSpPr>
            <a:cxnSpLocks/>
          </p:cNvCxnSpPr>
          <p:nvPr/>
        </p:nvCxnSpPr>
        <p:spPr>
          <a:xfrm>
            <a:off x="6006950" y="1858410"/>
            <a:ext cx="1013719" cy="10413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0D74697-33CC-DA5D-6DC0-ABE54EEE7955}"/>
              </a:ext>
            </a:extLst>
          </p:cNvPr>
          <p:cNvCxnSpPr>
            <a:cxnSpLocks/>
          </p:cNvCxnSpPr>
          <p:nvPr/>
        </p:nvCxnSpPr>
        <p:spPr>
          <a:xfrm>
            <a:off x="6006950" y="1858409"/>
            <a:ext cx="1013719" cy="200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AC60563-7870-D531-B15C-C58CAC2F9426}"/>
              </a:ext>
            </a:extLst>
          </p:cNvPr>
          <p:cNvCxnSpPr>
            <a:cxnSpLocks/>
          </p:cNvCxnSpPr>
          <p:nvPr/>
        </p:nvCxnSpPr>
        <p:spPr>
          <a:xfrm>
            <a:off x="6006949" y="1858410"/>
            <a:ext cx="1013720" cy="1678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2FD89C6-F555-AA84-289E-666A57E8CCA7}"/>
              </a:ext>
            </a:extLst>
          </p:cNvPr>
          <p:cNvCxnSpPr>
            <a:cxnSpLocks/>
          </p:cNvCxnSpPr>
          <p:nvPr/>
        </p:nvCxnSpPr>
        <p:spPr>
          <a:xfrm>
            <a:off x="6006950" y="1858409"/>
            <a:ext cx="1013721" cy="1356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29DEA97-4722-8A63-5763-976FE849C6F6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6006952" y="3531765"/>
            <a:ext cx="1013715" cy="888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3EABF43-1F00-05D7-E6D4-8BBA732F9B13}"/>
              </a:ext>
            </a:extLst>
          </p:cNvPr>
          <p:cNvCxnSpPr>
            <a:cxnSpLocks/>
          </p:cNvCxnSpPr>
          <p:nvPr/>
        </p:nvCxnSpPr>
        <p:spPr>
          <a:xfrm flipV="1">
            <a:off x="6006949" y="3531766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5851B33-A8D5-CDDC-D951-76ED0A0DFC0B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6006952" y="3531766"/>
            <a:ext cx="1013715" cy="566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36F1F90-1344-43FB-B216-2F1805EB67F7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6006952" y="3209842"/>
            <a:ext cx="1013715" cy="1210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2C4E5E-8C3B-ECD6-0AD5-5C6D0E453B30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6006952" y="3209841"/>
            <a:ext cx="1013715" cy="888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E5C8C68-3613-0BAA-7D18-61DBEC00266F}"/>
              </a:ext>
            </a:extLst>
          </p:cNvPr>
          <p:cNvCxnSpPr>
            <a:cxnSpLocks/>
          </p:cNvCxnSpPr>
          <p:nvPr/>
        </p:nvCxnSpPr>
        <p:spPr>
          <a:xfrm flipV="1">
            <a:off x="6006949" y="3209842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2A326452-0D0F-706A-FED4-21205632A630}"/>
              </a:ext>
            </a:extLst>
          </p:cNvPr>
          <p:cNvCxnSpPr>
            <a:cxnSpLocks/>
          </p:cNvCxnSpPr>
          <p:nvPr/>
        </p:nvCxnSpPr>
        <p:spPr>
          <a:xfrm flipV="1">
            <a:off x="6006950" y="3209841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FEB95C8-6229-99C0-CCC5-EBD925B68EF5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6006954" y="2893649"/>
            <a:ext cx="1013711" cy="12046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225BC5F-7AA8-B864-C104-146F0BDD72E4}"/>
              </a:ext>
            </a:extLst>
          </p:cNvPr>
          <p:cNvCxnSpPr>
            <a:cxnSpLocks/>
          </p:cNvCxnSpPr>
          <p:nvPr/>
        </p:nvCxnSpPr>
        <p:spPr>
          <a:xfrm flipV="1">
            <a:off x="6006946" y="2893650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381D849-DE67-E70C-5A4F-8B3303507316}"/>
              </a:ext>
            </a:extLst>
          </p:cNvPr>
          <p:cNvCxnSpPr>
            <a:cxnSpLocks/>
          </p:cNvCxnSpPr>
          <p:nvPr/>
        </p:nvCxnSpPr>
        <p:spPr>
          <a:xfrm flipV="1">
            <a:off x="6006946" y="2893649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21AB182-5D6D-3016-0F7D-DD84487D5D76}"/>
              </a:ext>
            </a:extLst>
          </p:cNvPr>
          <p:cNvCxnSpPr>
            <a:cxnSpLocks/>
          </p:cNvCxnSpPr>
          <p:nvPr/>
        </p:nvCxnSpPr>
        <p:spPr>
          <a:xfrm flipV="1">
            <a:off x="6006947" y="2893649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3AF6FDD-5F76-F45A-BD47-8752485663F2}"/>
              </a:ext>
            </a:extLst>
          </p:cNvPr>
          <p:cNvCxnSpPr>
            <a:cxnSpLocks/>
          </p:cNvCxnSpPr>
          <p:nvPr/>
        </p:nvCxnSpPr>
        <p:spPr>
          <a:xfrm flipV="1">
            <a:off x="6006946" y="2573008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39A14C2-B15C-C99D-3F63-32431533A376}"/>
              </a:ext>
            </a:extLst>
          </p:cNvPr>
          <p:cNvCxnSpPr>
            <a:cxnSpLocks/>
          </p:cNvCxnSpPr>
          <p:nvPr/>
        </p:nvCxnSpPr>
        <p:spPr>
          <a:xfrm flipV="1">
            <a:off x="6006946" y="2573009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7A734351-DE4E-5827-E98B-1BCE332BD6F8}"/>
              </a:ext>
            </a:extLst>
          </p:cNvPr>
          <p:cNvCxnSpPr>
            <a:cxnSpLocks/>
          </p:cNvCxnSpPr>
          <p:nvPr/>
        </p:nvCxnSpPr>
        <p:spPr>
          <a:xfrm flipV="1">
            <a:off x="6006946" y="2573007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EE57B49-5BFE-4A6E-72AF-5D684AD2B795}"/>
              </a:ext>
            </a:extLst>
          </p:cNvPr>
          <p:cNvCxnSpPr>
            <a:cxnSpLocks/>
          </p:cNvCxnSpPr>
          <p:nvPr/>
        </p:nvCxnSpPr>
        <p:spPr>
          <a:xfrm flipV="1">
            <a:off x="6006947" y="2573008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3B9D12B-03BA-329E-CE67-ACEB8FD59C54}"/>
              </a:ext>
            </a:extLst>
          </p:cNvPr>
          <p:cNvCxnSpPr>
            <a:cxnSpLocks/>
          </p:cNvCxnSpPr>
          <p:nvPr/>
        </p:nvCxnSpPr>
        <p:spPr>
          <a:xfrm flipV="1">
            <a:off x="6006945" y="2252201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8F48230-85CD-A0D9-3C01-D823F2AAA005}"/>
              </a:ext>
            </a:extLst>
          </p:cNvPr>
          <p:cNvCxnSpPr>
            <a:cxnSpLocks/>
          </p:cNvCxnSpPr>
          <p:nvPr/>
        </p:nvCxnSpPr>
        <p:spPr>
          <a:xfrm flipV="1">
            <a:off x="6006945" y="2252202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ABBDF179-29EE-7507-3692-041CA225CC73}"/>
              </a:ext>
            </a:extLst>
          </p:cNvPr>
          <p:cNvCxnSpPr>
            <a:cxnSpLocks/>
          </p:cNvCxnSpPr>
          <p:nvPr/>
        </p:nvCxnSpPr>
        <p:spPr>
          <a:xfrm flipV="1">
            <a:off x="6006945" y="2252202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0CB8141-899C-AE3D-8EAD-92AC398B2CA7}"/>
              </a:ext>
            </a:extLst>
          </p:cNvPr>
          <p:cNvCxnSpPr>
            <a:cxnSpLocks/>
          </p:cNvCxnSpPr>
          <p:nvPr/>
        </p:nvCxnSpPr>
        <p:spPr>
          <a:xfrm flipV="1">
            <a:off x="6006946" y="2252201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41F1F02-0572-A01B-C10D-067FC254026D}"/>
              </a:ext>
            </a:extLst>
          </p:cNvPr>
          <p:cNvCxnSpPr>
            <a:cxnSpLocks/>
          </p:cNvCxnSpPr>
          <p:nvPr/>
        </p:nvCxnSpPr>
        <p:spPr>
          <a:xfrm>
            <a:off x="6006955" y="2185005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B55CD843-5581-639D-2B6B-D8434AED90D5}"/>
              </a:ext>
            </a:extLst>
          </p:cNvPr>
          <p:cNvCxnSpPr>
            <a:cxnSpLocks/>
          </p:cNvCxnSpPr>
          <p:nvPr/>
        </p:nvCxnSpPr>
        <p:spPr>
          <a:xfrm>
            <a:off x="6006957" y="2185004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C05000BC-8726-7EFA-7C24-5CEFC08B318B}"/>
              </a:ext>
            </a:extLst>
          </p:cNvPr>
          <p:cNvCxnSpPr>
            <a:cxnSpLocks/>
          </p:cNvCxnSpPr>
          <p:nvPr/>
        </p:nvCxnSpPr>
        <p:spPr>
          <a:xfrm>
            <a:off x="6006956" y="2185003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E943715-7564-E853-294A-EB7D740D95C4}"/>
              </a:ext>
            </a:extLst>
          </p:cNvPr>
          <p:cNvCxnSpPr>
            <a:cxnSpLocks/>
          </p:cNvCxnSpPr>
          <p:nvPr/>
        </p:nvCxnSpPr>
        <p:spPr>
          <a:xfrm>
            <a:off x="6006955" y="2185003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8C6F393C-671E-3281-5650-E733DB394B5A}"/>
              </a:ext>
            </a:extLst>
          </p:cNvPr>
          <p:cNvCxnSpPr>
            <a:cxnSpLocks/>
          </p:cNvCxnSpPr>
          <p:nvPr/>
        </p:nvCxnSpPr>
        <p:spPr>
          <a:xfrm>
            <a:off x="6006956" y="2506929"/>
            <a:ext cx="1013707" cy="408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DCB1BA6-5704-28AA-50A2-BA1E846ECA70}"/>
              </a:ext>
            </a:extLst>
          </p:cNvPr>
          <p:cNvCxnSpPr>
            <a:cxnSpLocks/>
          </p:cNvCxnSpPr>
          <p:nvPr/>
        </p:nvCxnSpPr>
        <p:spPr>
          <a:xfrm>
            <a:off x="6006955" y="2506928"/>
            <a:ext cx="1013707" cy="7304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302DE6B-1394-CED7-A12D-9900EA24EA2E}"/>
              </a:ext>
            </a:extLst>
          </p:cNvPr>
          <p:cNvCxnSpPr>
            <a:cxnSpLocks/>
          </p:cNvCxnSpPr>
          <p:nvPr/>
        </p:nvCxnSpPr>
        <p:spPr>
          <a:xfrm>
            <a:off x="6006955" y="2506927"/>
            <a:ext cx="1013708" cy="10457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0082819-9E86-C52B-D05C-569B762D5745}"/>
              </a:ext>
            </a:extLst>
          </p:cNvPr>
          <p:cNvCxnSpPr>
            <a:cxnSpLocks/>
          </p:cNvCxnSpPr>
          <p:nvPr/>
        </p:nvCxnSpPr>
        <p:spPr>
          <a:xfrm>
            <a:off x="6006956" y="2506927"/>
            <a:ext cx="1013707" cy="13676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F6D186B-C580-6282-6473-BEF8BB73A1E6}"/>
              </a:ext>
            </a:extLst>
          </p:cNvPr>
          <p:cNvCxnSpPr>
            <a:cxnSpLocks/>
          </p:cNvCxnSpPr>
          <p:nvPr/>
        </p:nvCxnSpPr>
        <p:spPr>
          <a:xfrm>
            <a:off x="6006945" y="2829486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5A36D5B1-E251-AB95-D0A2-741FB40138E9}"/>
              </a:ext>
            </a:extLst>
          </p:cNvPr>
          <p:cNvCxnSpPr>
            <a:cxnSpLocks/>
          </p:cNvCxnSpPr>
          <p:nvPr/>
        </p:nvCxnSpPr>
        <p:spPr>
          <a:xfrm>
            <a:off x="6006948" y="282948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C623EB8-BEAD-C6DE-C4C7-5A0A3B5D7735}"/>
              </a:ext>
            </a:extLst>
          </p:cNvPr>
          <p:cNvCxnSpPr>
            <a:cxnSpLocks/>
          </p:cNvCxnSpPr>
          <p:nvPr/>
        </p:nvCxnSpPr>
        <p:spPr>
          <a:xfrm>
            <a:off x="6006947" y="2829485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9FC8B56-4FB5-36A2-C9D2-EE3400F2C88C}"/>
              </a:ext>
            </a:extLst>
          </p:cNvPr>
          <p:cNvCxnSpPr>
            <a:cxnSpLocks/>
          </p:cNvCxnSpPr>
          <p:nvPr/>
        </p:nvCxnSpPr>
        <p:spPr>
          <a:xfrm>
            <a:off x="6006953" y="3150775"/>
            <a:ext cx="1013707" cy="4068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2D284167-AB28-A998-7405-869AEF44A8D8}"/>
              </a:ext>
            </a:extLst>
          </p:cNvPr>
          <p:cNvCxnSpPr>
            <a:cxnSpLocks/>
          </p:cNvCxnSpPr>
          <p:nvPr/>
        </p:nvCxnSpPr>
        <p:spPr>
          <a:xfrm>
            <a:off x="6006937" y="315473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9A96647-DD16-0BF5-C533-F8A268E60249}"/>
              </a:ext>
            </a:extLst>
          </p:cNvPr>
          <p:cNvCxnSpPr>
            <a:cxnSpLocks/>
          </p:cNvCxnSpPr>
          <p:nvPr/>
        </p:nvCxnSpPr>
        <p:spPr>
          <a:xfrm>
            <a:off x="6006937" y="3477920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5FD2BFE5-0EC9-0E3B-423C-9890B202EEC9}"/>
              </a:ext>
            </a:extLst>
          </p:cNvPr>
          <p:cNvCxnSpPr>
            <a:cxnSpLocks/>
          </p:cNvCxnSpPr>
          <p:nvPr/>
        </p:nvCxnSpPr>
        <p:spPr>
          <a:xfrm>
            <a:off x="6006937" y="3796495"/>
            <a:ext cx="1013732" cy="6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1C56BC0-8B43-344C-417C-2A35BB9A9F85}"/>
              </a:ext>
            </a:extLst>
          </p:cNvPr>
          <p:cNvCxnSpPr>
            <a:cxnSpLocks/>
          </p:cNvCxnSpPr>
          <p:nvPr/>
        </p:nvCxnSpPr>
        <p:spPr>
          <a:xfrm flipV="1">
            <a:off x="6006937" y="2255953"/>
            <a:ext cx="1013735" cy="15405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77AE2F1-5D35-2876-9945-4BAD5201E4BA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6006953" y="3858939"/>
            <a:ext cx="1013716" cy="2393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138D37C3-DD7B-802D-C364-95A26C541C09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6006952" y="3858939"/>
            <a:ext cx="1013717" cy="56130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B5030C53-0DE0-DCF9-40C8-B4B56B0DD8DA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6006953" y="2255952"/>
            <a:ext cx="1013719" cy="21642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AF1568DF-CC70-678B-9DF8-17748EE6B6E8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 flipV="1">
            <a:off x="6006953" y="2249467"/>
            <a:ext cx="1013699" cy="18488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0AE06A3E-E41D-A486-7236-2A380DE0A1D8}"/>
              </a:ext>
            </a:extLst>
          </p:cNvPr>
          <p:cNvCxnSpPr>
            <a:cxnSpLocks/>
          </p:cNvCxnSpPr>
          <p:nvPr/>
        </p:nvCxnSpPr>
        <p:spPr>
          <a:xfrm>
            <a:off x="6006953" y="2828852"/>
            <a:ext cx="1013715" cy="7094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1EF2387-089E-04D7-EA5B-DE06FA9CDB3E}"/>
              </a:ext>
            </a:extLst>
          </p:cNvPr>
          <p:cNvCxnSpPr>
            <a:cxnSpLocks/>
          </p:cNvCxnSpPr>
          <p:nvPr/>
        </p:nvCxnSpPr>
        <p:spPr>
          <a:xfrm>
            <a:off x="6006955" y="2506929"/>
            <a:ext cx="1013695" cy="816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2BE587E-84C0-BD55-60A0-9C41BBDDE31E}"/>
              </a:ext>
            </a:extLst>
          </p:cNvPr>
          <p:cNvCxnSpPr>
            <a:cxnSpLocks/>
          </p:cNvCxnSpPr>
          <p:nvPr/>
        </p:nvCxnSpPr>
        <p:spPr>
          <a:xfrm>
            <a:off x="6006954" y="3150775"/>
            <a:ext cx="1013717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D7AE0364-886D-1383-7620-B93E9016A0B2}"/>
              </a:ext>
            </a:extLst>
          </p:cNvPr>
          <p:cNvCxnSpPr>
            <a:cxnSpLocks/>
          </p:cNvCxnSpPr>
          <p:nvPr/>
        </p:nvCxnSpPr>
        <p:spPr>
          <a:xfrm>
            <a:off x="6006956" y="2185004"/>
            <a:ext cx="1013715" cy="7094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25A7D0C-EC11-D25B-D4D2-5FFE6FB73675}"/>
              </a:ext>
            </a:extLst>
          </p:cNvPr>
          <p:cNvCxnSpPr>
            <a:cxnSpLocks/>
          </p:cNvCxnSpPr>
          <p:nvPr/>
        </p:nvCxnSpPr>
        <p:spPr>
          <a:xfrm>
            <a:off x="6006954" y="3472699"/>
            <a:ext cx="1013716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">
            <a:extLst>
              <a:ext uri="{FF2B5EF4-FFF2-40B4-BE49-F238E27FC236}">
                <a16:creationId xmlns:a16="http://schemas.microsoft.com/office/drawing/2014/main" id="{DA03E3F7-9A1A-50FA-BA27-D2DC1B084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9" r="13130" b="30609"/>
          <a:stretch/>
        </p:blipFill>
        <p:spPr bwMode="auto">
          <a:xfrm>
            <a:off x="702628" y="1904927"/>
            <a:ext cx="2634864" cy="263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Oval 211">
            <a:extLst>
              <a:ext uri="{FF2B5EF4-FFF2-40B4-BE49-F238E27FC236}">
                <a16:creationId xmlns:a16="http://schemas.microsoft.com/office/drawing/2014/main" id="{9D70BB30-F980-0360-AFF1-384E08153DDC}"/>
              </a:ext>
            </a:extLst>
          </p:cNvPr>
          <p:cNvSpPr/>
          <p:nvPr/>
        </p:nvSpPr>
        <p:spPr>
          <a:xfrm>
            <a:off x="599881" y="1820085"/>
            <a:ext cx="205483" cy="205483"/>
          </a:xfrm>
          <a:prstGeom prst="ellipse">
            <a:avLst/>
          </a:prstGeom>
          <a:solidFill>
            <a:srgbClr val="7D6E5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C8F7E79-FEFB-2470-FF1B-6BFF09B09B71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805365" y="1140432"/>
            <a:ext cx="3776911" cy="782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3BFC646-C792-0F7D-8C37-21981DDF7C65}"/>
              </a:ext>
            </a:extLst>
          </p:cNvPr>
          <p:cNvCxnSpPr>
            <a:cxnSpLocks/>
            <a:stCxn id="215" idx="6"/>
            <a:endCxn id="9" idx="2"/>
          </p:cNvCxnSpPr>
          <p:nvPr/>
        </p:nvCxnSpPr>
        <p:spPr>
          <a:xfrm flipV="1">
            <a:off x="2459181" y="2428129"/>
            <a:ext cx="2123091" cy="232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EBEB65A3-5322-A78F-0751-D105AF5F479E}"/>
              </a:ext>
            </a:extLst>
          </p:cNvPr>
          <p:cNvSpPr/>
          <p:nvPr/>
        </p:nvSpPr>
        <p:spPr>
          <a:xfrm>
            <a:off x="2253699" y="2558045"/>
            <a:ext cx="205483" cy="205483"/>
          </a:xfrm>
          <a:prstGeom prst="ellipse">
            <a:avLst/>
          </a:prstGeom>
          <a:solidFill>
            <a:srgbClr val="4D525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3B61E749-0A78-66BA-77A1-959B567B1EEE}"/>
              </a:ext>
            </a:extLst>
          </p:cNvPr>
          <p:cNvSpPr/>
          <p:nvPr/>
        </p:nvSpPr>
        <p:spPr>
          <a:xfrm>
            <a:off x="1576980" y="4285709"/>
            <a:ext cx="205483" cy="205483"/>
          </a:xfrm>
          <a:prstGeom prst="ellipse">
            <a:avLst/>
          </a:prstGeom>
          <a:solidFill>
            <a:srgbClr val="FEFFE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8FABE1C4-4A82-2A0A-D81D-163AD2A23C87}"/>
              </a:ext>
            </a:extLst>
          </p:cNvPr>
          <p:cNvCxnSpPr>
            <a:cxnSpLocks/>
            <a:stCxn id="216" idx="6"/>
            <a:endCxn id="21" idx="2"/>
          </p:cNvCxnSpPr>
          <p:nvPr/>
        </p:nvCxnSpPr>
        <p:spPr>
          <a:xfrm>
            <a:off x="1782463" y="4388451"/>
            <a:ext cx="2799804" cy="299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Flowchart: Or 432">
            <a:extLst>
              <a:ext uri="{FF2B5EF4-FFF2-40B4-BE49-F238E27FC236}">
                <a16:creationId xmlns:a16="http://schemas.microsoft.com/office/drawing/2014/main" id="{D3957405-B527-B946-13D6-84BD63B590AC}"/>
              </a:ext>
            </a:extLst>
          </p:cNvPr>
          <p:cNvSpPr/>
          <p:nvPr/>
        </p:nvSpPr>
        <p:spPr>
          <a:xfrm>
            <a:off x="5802101" y="2398599"/>
            <a:ext cx="205483" cy="205483"/>
          </a:xfrm>
          <a:prstGeom prst="flowChartOr">
            <a:avLst/>
          </a:prstGeom>
          <a:solidFill>
            <a:srgbClr val="FEFFE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Partial Circle 433">
            <a:extLst>
              <a:ext uri="{FF2B5EF4-FFF2-40B4-BE49-F238E27FC236}">
                <a16:creationId xmlns:a16="http://schemas.microsoft.com/office/drawing/2014/main" id="{0547E342-1295-D62C-5321-8F28B36E8A9D}"/>
              </a:ext>
            </a:extLst>
          </p:cNvPr>
          <p:cNvSpPr/>
          <p:nvPr/>
        </p:nvSpPr>
        <p:spPr>
          <a:xfrm>
            <a:off x="5801449" y="2401316"/>
            <a:ext cx="205483" cy="205483"/>
          </a:xfrm>
          <a:prstGeom prst="pie">
            <a:avLst/>
          </a:prstGeom>
          <a:solidFill>
            <a:srgbClr val="4D525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59947F7-BABF-44E4-EEA6-36465B73ED92}"/>
              </a:ext>
            </a:extLst>
          </p:cNvPr>
          <p:cNvSpPr/>
          <p:nvPr/>
        </p:nvSpPr>
        <p:spPr>
          <a:xfrm>
            <a:off x="7889725" y="292624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5C2DF487-E82F-91FB-CBE1-8B14BC7DEEA3}"/>
              </a:ext>
            </a:extLst>
          </p:cNvPr>
          <p:cNvSpPr/>
          <p:nvPr/>
        </p:nvSpPr>
        <p:spPr>
          <a:xfrm>
            <a:off x="7881505" y="3790097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17FF497-DDF2-2D8E-969D-F0F8BE21C8FB}"/>
              </a:ext>
            </a:extLst>
          </p:cNvPr>
          <p:cNvCxnSpPr>
            <a:cxnSpLocks/>
            <a:stCxn id="220" idx="2"/>
            <a:endCxn id="40" idx="6"/>
          </p:cNvCxnSpPr>
          <p:nvPr/>
        </p:nvCxnSpPr>
        <p:spPr>
          <a:xfrm flipH="1" flipV="1">
            <a:off x="7226135" y="2249467"/>
            <a:ext cx="663591" cy="77952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C0E50C0-5153-4847-5A5E-9F8438459BB4}"/>
              </a:ext>
            </a:extLst>
          </p:cNvPr>
          <p:cNvCxnSpPr>
            <a:cxnSpLocks/>
            <a:stCxn id="220" idx="2"/>
            <a:endCxn id="41" idx="6"/>
          </p:cNvCxnSpPr>
          <p:nvPr/>
        </p:nvCxnSpPr>
        <p:spPr>
          <a:xfrm flipH="1" flipV="1">
            <a:off x="7226133" y="2571391"/>
            <a:ext cx="663592" cy="4575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0CD9E412-19CA-0848-B41B-15F36C616822}"/>
              </a:ext>
            </a:extLst>
          </p:cNvPr>
          <p:cNvCxnSpPr>
            <a:cxnSpLocks/>
            <a:stCxn id="220" idx="2"/>
            <a:endCxn id="42" idx="6"/>
          </p:cNvCxnSpPr>
          <p:nvPr/>
        </p:nvCxnSpPr>
        <p:spPr>
          <a:xfrm flipH="1" flipV="1">
            <a:off x="7226133" y="2893315"/>
            <a:ext cx="663593" cy="13567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8640368-FFF5-1284-73A6-1FA3B8F365BD}"/>
              </a:ext>
            </a:extLst>
          </p:cNvPr>
          <p:cNvCxnSpPr>
            <a:cxnSpLocks/>
            <a:stCxn id="220" idx="2"/>
            <a:endCxn id="43" idx="6"/>
          </p:cNvCxnSpPr>
          <p:nvPr/>
        </p:nvCxnSpPr>
        <p:spPr>
          <a:xfrm flipH="1">
            <a:off x="7226135" y="3028987"/>
            <a:ext cx="663591" cy="182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09B43867-66BA-22F8-B147-D64A233A37CC}"/>
              </a:ext>
            </a:extLst>
          </p:cNvPr>
          <p:cNvCxnSpPr>
            <a:cxnSpLocks/>
            <a:stCxn id="220" idx="2"/>
            <a:endCxn id="44" idx="6"/>
          </p:cNvCxnSpPr>
          <p:nvPr/>
        </p:nvCxnSpPr>
        <p:spPr>
          <a:xfrm flipH="1">
            <a:off x="7226133" y="3028988"/>
            <a:ext cx="663592" cy="5044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29EEBED-5FA4-63D8-EE20-F2559DCEBED8}"/>
              </a:ext>
            </a:extLst>
          </p:cNvPr>
          <p:cNvCxnSpPr>
            <a:cxnSpLocks/>
            <a:stCxn id="45" idx="6"/>
            <a:endCxn id="220" idx="2"/>
          </p:cNvCxnSpPr>
          <p:nvPr/>
        </p:nvCxnSpPr>
        <p:spPr>
          <a:xfrm flipV="1">
            <a:off x="7226133" y="3028987"/>
            <a:ext cx="663593" cy="82635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C08084DB-C6C9-7D3A-8F62-0D41CD79A875}"/>
              </a:ext>
            </a:extLst>
          </p:cNvPr>
          <p:cNvCxnSpPr>
            <a:cxnSpLocks/>
            <a:stCxn id="221" idx="2"/>
            <a:endCxn id="45" idx="6"/>
          </p:cNvCxnSpPr>
          <p:nvPr/>
        </p:nvCxnSpPr>
        <p:spPr>
          <a:xfrm flipH="1" flipV="1">
            <a:off x="7226133" y="3855345"/>
            <a:ext cx="655372" cy="37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10EAC8-2AD4-F29E-8ED0-1220F85C68EB}"/>
              </a:ext>
            </a:extLst>
          </p:cNvPr>
          <p:cNvCxnSpPr>
            <a:cxnSpLocks/>
            <a:stCxn id="221" idx="2"/>
            <a:endCxn id="44" idx="6"/>
          </p:cNvCxnSpPr>
          <p:nvPr/>
        </p:nvCxnSpPr>
        <p:spPr>
          <a:xfrm flipH="1" flipV="1">
            <a:off x="7226133" y="3533420"/>
            <a:ext cx="655371" cy="3594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7EE0225-9874-B5AF-5CF6-1069C196B5B5}"/>
              </a:ext>
            </a:extLst>
          </p:cNvPr>
          <p:cNvCxnSpPr>
            <a:cxnSpLocks/>
            <a:stCxn id="221" idx="2"/>
            <a:endCxn id="43" idx="6"/>
          </p:cNvCxnSpPr>
          <p:nvPr/>
        </p:nvCxnSpPr>
        <p:spPr>
          <a:xfrm flipH="1" flipV="1">
            <a:off x="7226133" y="3211497"/>
            <a:ext cx="655371" cy="6813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065C27EF-D900-33D3-02E8-08C05E29A922}"/>
              </a:ext>
            </a:extLst>
          </p:cNvPr>
          <p:cNvCxnSpPr>
            <a:cxnSpLocks/>
            <a:stCxn id="221" idx="2"/>
            <a:endCxn id="42" idx="6"/>
          </p:cNvCxnSpPr>
          <p:nvPr/>
        </p:nvCxnSpPr>
        <p:spPr>
          <a:xfrm flipH="1" flipV="1">
            <a:off x="7226133" y="2893315"/>
            <a:ext cx="655372" cy="9995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7528C86-A969-F9AD-3BF5-92D67F060FAA}"/>
              </a:ext>
            </a:extLst>
          </p:cNvPr>
          <p:cNvCxnSpPr>
            <a:cxnSpLocks/>
            <a:stCxn id="221" idx="2"/>
            <a:endCxn id="40" idx="6"/>
          </p:cNvCxnSpPr>
          <p:nvPr/>
        </p:nvCxnSpPr>
        <p:spPr>
          <a:xfrm flipH="1" flipV="1">
            <a:off x="7226133" y="2249467"/>
            <a:ext cx="655371" cy="16433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1A0236B4-AF4C-BFD2-D9C1-D9654EFDA9EE}"/>
              </a:ext>
            </a:extLst>
          </p:cNvPr>
          <p:cNvCxnSpPr>
            <a:cxnSpLocks/>
            <a:stCxn id="41" idx="6"/>
            <a:endCxn id="221" idx="2"/>
          </p:cNvCxnSpPr>
          <p:nvPr/>
        </p:nvCxnSpPr>
        <p:spPr>
          <a:xfrm>
            <a:off x="7226133" y="2571391"/>
            <a:ext cx="655371" cy="13214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910DA18B-B79A-0D50-203C-94B82C389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23" b="8523"/>
          <a:stretch/>
        </p:blipFill>
        <p:spPr>
          <a:xfrm>
            <a:off x="6973395" y="2080313"/>
            <a:ext cx="321787" cy="321787"/>
          </a:xfrm>
          <a:prstGeom prst="ellipse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D91CBCA5-C8EB-1A37-46DE-7FFC8A77A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16" b="1316"/>
          <a:stretch/>
        </p:blipFill>
        <p:spPr>
          <a:xfrm>
            <a:off x="6973395" y="2727996"/>
            <a:ext cx="321787" cy="321787"/>
          </a:xfrm>
          <a:prstGeom prst="ellipse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7748CEE4-3799-AAB4-799F-9D6CBC56AF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3" r="13913"/>
          <a:stretch/>
        </p:blipFill>
        <p:spPr>
          <a:xfrm>
            <a:off x="6961546" y="3714322"/>
            <a:ext cx="323689" cy="323689"/>
          </a:xfrm>
          <a:prstGeom prst="ellipse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5BEFF379-7241-3631-5C28-03916C2FC3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9" t="2518" r="-1279" b="30816"/>
          <a:stretch/>
        </p:blipFill>
        <p:spPr>
          <a:xfrm>
            <a:off x="7865032" y="2170084"/>
            <a:ext cx="1303683" cy="1303683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AC265DD9-97A7-6DA6-1EBC-332017F2FFFF}"/>
              </a:ext>
            </a:extLst>
          </p:cNvPr>
          <p:cNvSpPr txBox="1"/>
          <p:nvPr/>
        </p:nvSpPr>
        <p:spPr>
          <a:xfrm>
            <a:off x="9280015" y="2558045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95% Dog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191938-74D1-5900-4076-D3F7D861A104}"/>
              </a:ext>
            </a:extLst>
          </p:cNvPr>
          <p:cNvSpPr txBox="1"/>
          <p:nvPr/>
        </p:nvSpPr>
        <p:spPr>
          <a:xfrm>
            <a:off x="9440655" y="3677841"/>
            <a:ext cx="1298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5% Cat</a:t>
            </a:r>
          </a:p>
        </p:txBody>
      </p:sp>
      <p:pic>
        <p:nvPicPr>
          <p:cNvPr id="240" name="Picture 239">
            <a:extLst>
              <a:ext uri="{FF2B5EF4-FFF2-40B4-BE49-F238E27FC236}">
                <a16:creationId xmlns:a16="http://schemas.microsoft.com/office/drawing/2014/main" id="{55DC0CEF-30B0-68B9-AF33-30601E428F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8" b="33341"/>
          <a:stretch/>
        </p:blipFill>
        <p:spPr>
          <a:xfrm>
            <a:off x="7865033" y="3498984"/>
            <a:ext cx="865897" cy="865897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6CC2ABD0-ECC3-3520-E327-F61209B6BDF2}"/>
              </a:ext>
            </a:extLst>
          </p:cNvPr>
          <p:cNvSpPr txBox="1"/>
          <p:nvPr/>
        </p:nvSpPr>
        <p:spPr>
          <a:xfrm>
            <a:off x="7778067" y="269251"/>
            <a:ext cx="42237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What is the probability of this image being a cat or a dog?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DD00519-2822-A0A9-EB17-C98673AA18CF}"/>
              </a:ext>
            </a:extLst>
          </p:cNvPr>
          <p:cNvCxnSpPr>
            <a:cxnSpLocks/>
          </p:cNvCxnSpPr>
          <p:nvPr/>
        </p:nvCxnSpPr>
        <p:spPr>
          <a:xfrm>
            <a:off x="6006954" y="1855229"/>
            <a:ext cx="966441" cy="3859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1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788D7FD-591D-26B3-5ABF-CDFA710B2BEB}"/>
              </a:ext>
            </a:extLst>
          </p:cNvPr>
          <p:cNvSpPr/>
          <p:nvPr/>
        </p:nvSpPr>
        <p:spPr>
          <a:xfrm>
            <a:off x="4582275" y="1037691"/>
            <a:ext cx="205483" cy="205483"/>
          </a:xfrm>
          <a:prstGeom prst="ellipse">
            <a:avLst/>
          </a:prstGeom>
          <a:solidFill>
            <a:srgbClr val="7D6E5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2ED38E-2DF7-3159-E170-DE24A136F00F}"/>
              </a:ext>
            </a:extLst>
          </p:cNvPr>
          <p:cNvSpPr/>
          <p:nvPr/>
        </p:nvSpPr>
        <p:spPr>
          <a:xfrm>
            <a:off x="4582273" y="135961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1EADE7-9DC0-BF2A-C811-B6340A41F904}"/>
              </a:ext>
            </a:extLst>
          </p:cNvPr>
          <p:cNvSpPr/>
          <p:nvPr/>
        </p:nvSpPr>
        <p:spPr>
          <a:xfrm>
            <a:off x="4582273" y="168153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6357DD-BB51-F5BA-1203-6A69E573F40C}"/>
              </a:ext>
            </a:extLst>
          </p:cNvPr>
          <p:cNvSpPr/>
          <p:nvPr/>
        </p:nvSpPr>
        <p:spPr>
          <a:xfrm>
            <a:off x="4582273" y="200346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A10F82-12C8-F6B4-8197-55261BD18A2C}"/>
              </a:ext>
            </a:extLst>
          </p:cNvPr>
          <p:cNvSpPr/>
          <p:nvPr/>
        </p:nvSpPr>
        <p:spPr>
          <a:xfrm>
            <a:off x="4582272" y="2325387"/>
            <a:ext cx="205483" cy="205483"/>
          </a:xfrm>
          <a:prstGeom prst="ellipse">
            <a:avLst/>
          </a:prstGeom>
          <a:solidFill>
            <a:srgbClr val="4D525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F82357-AE2F-8990-1CC4-6D9A9486D62A}"/>
              </a:ext>
            </a:extLst>
          </p:cNvPr>
          <p:cNvSpPr/>
          <p:nvPr/>
        </p:nvSpPr>
        <p:spPr>
          <a:xfrm>
            <a:off x="4582271" y="2647311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FF17A-BF70-6E48-AC2C-49BCBE470724}"/>
              </a:ext>
            </a:extLst>
          </p:cNvPr>
          <p:cNvSpPr/>
          <p:nvPr/>
        </p:nvSpPr>
        <p:spPr>
          <a:xfrm>
            <a:off x="4582271" y="296923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283328-C7CA-A3AA-F159-737067F6AC93}"/>
              </a:ext>
            </a:extLst>
          </p:cNvPr>
          <p:cNvSpPr/>
          <p:nvPr/>
        </p:nvSpPr>
        <p:spPr>
          <a:xfrm>
            <a:off x="4582269" y="329115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4AF996-D544-ED97-84E0-3FC26039C749}"/>
              </a:ext>
            </a:extLst>
          </p:cNvPr>
          <p:cNvSpPr/>
          <p:nvPr/>
        </p:nvSpPr>
        <p:spPr>
          <a:xfrm>
            <a:off x="4582269" y="361308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8EA380A-0A0F-7886-0070-E84A3D95EAF5}"/>
              </a:ext>
            </a:extLst>
          </p:cNvPr>
          <p:cNvSpPr/>
          <p:nvPr/>
        </p:nvSpPr>
        <p:spPr>
          <a:xfrm>
            <a:off x="4582269" y="3941316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19692C-796F-D731-A65C-5B74D52957DF}"/>
              </a:ext>
            </a:extLst>
          </p:cNvPr>
          <p:cNvSpPr/>
          <p:nvPr/>
        </p:nvSpPr>
        <p:spPr>
          <a:xfrm>
            <a:off x="4582268" y="4263240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1049DA-DFA4-903A-6594-FA39B3C124B6}"/>
              </a:ext>
            </a:extLst>
          </p:cNvPr>
          <p:cNvSpPr/>
          <p:nvPr/>
        </p:nvSpPr>
        <p:spPr>
          <a:xfrm>
            <a:off x="4582267" y="4585164"/>
            <a:ext cx="205483" cy="205483"/>
          </a:xfrm>
          <a:prstGeom prst="ellipse">
            <a:avLst/>
          </a:prstGeom>
          <a:solidFill>
            <a:srgbClr val="FEFFE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043DF0-AA2A-E4B0-2D31-55B709F7FCCE}"/>
              </a:ext>
            </a:extLst>
          </p:cNvPr>
          <p:cNvSpPr/>
          <p:nvPr/>
        </p:nvSpPr>
        <p:spPr>
          <a:xfrm>
            <a:off x="4582269" y="490077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7FCE0F5-3AF7-C680-413A-A6F0CB588B1D}"/>
              </a:ext>
            </a:extLst>
          </p:cNvPr>
          <p:cNvSpPr/>
          <p:nvPr/>
        </p:nvSpPr>
        <p:spPr>
          <a:xfrm>
            <a:off x="4582268" y="522270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58F9FA-26BA-EE73-9BD9-611ABF641B4E}"/>
              </a:ext>
            </a:extLst>
          </p:cNvPr>
          <p:cNvSpPr/>
          <p:nvPr/>
        </p:nvSpPr>
        <p:spPr>
          <a:xfrm>
            <a:off x="4582267" y="5544627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4A18B0A-A4E3-768A-AC77-BF7AE8B6D5B1}"/>
              </a:ext>
            </a:extLst>
          </p:cNvPr>
          <p:cNvSpPr/>
          <p:nvPr/>
        </p:nvSpPr>
        <p:spPr>
          <a:xfrm>
            <a:off x="5801471" y="1752488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1B1DEE-01FF-127B-EDBF-D71F960160B1}"/>
              </a:ext>
            </a:extLst>
          </p:cNvPr>
          <p:cNvSpPr/>
          <p:nvPr/>
        </p:nvSpPr>
        <p:spPr>
          <a:xfrm>
            <a:off x="5801469" y="2074412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3B1D97-A7A3-8FC2-0CB1-497DBA5DD70C}"/>
              </a:ext>
            </a:extLst>
          </p:cNvPr>
          <p:cNvSpPr/>
          <p:nvPr/>
        </p:nvSpPr>
        <p:spPr>
          <a:xfrm>
            <a:off x="5801469" y="2396336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309A0F-847E-4548-3C80-28BAE6D02D2B}"/>
              </a:ext>
            </a:extLst>
          </p:cNvPr>
          <p:cNvSpPr/>
          <p:nvPr/>
        </p:nvSpPr>
        <p:spPr>
          <a:xfrm>
            <a:off x="5801471" y="2711627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1E8864F-4C79-073A-F8BC-88803F84D236}"/>
              </a:ext>
            </a:extLst>
          </p:cNvPr>
          <p:cNvSpPr/>
          <p:nvPr/>
        </p:nvSpPr>
        <p:spPr>
          <a:xfrm>
            <a:off x="5801469" y="3033551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0923C1-A27D-F744-4C5A-F3592E953E20}"/>
              </a:ext>
            </a:extLst>
          </p:cNvPr>
          <p:cNvSpPr/>
          <p:nvPr/>
        </p:nvSpPr>
        <p:spPr>
          <a:xfrm>
            <a:off x="5801469" y="335547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73B620-A5F9-D974-F7F5-16F8BCF1F22A}"/>
              </a:ext>
            </a:extLst>
          </p:cNvPr>
          <p:cNvSpPr/>
          <p:nvPr/>
        </p:nvSpPr>
        <p:spPr>
          <a:xfrm>
            <a:off x="5801471" y="3673656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CC885EC-40B6-61EA-FE2B-5D9742AC8AE9}"/>
              </a:ext>
            </a:extLst>
          </p:cNvPr>
          <p:cNvSpPr/>
          <p:nvPr/>
        </p:nvSpPr>
        <p:spPr>
          <a:xfrm>
            <a:off x="5801469" y="3995580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51DADF-92FA-2452-559E-9B8B80E38F33}"/>
              </a:ext>
            </a:extLst>
          </p:cNvPr>
          <p:cNvSpPr/>
          <p:nvPr/>
        </p:nvSpPr>
        <p:spPr>
          <a:xfrm>
            <a:off x="5801469" y="4317504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DB3380-2528-4CF1-F623-1C47F38F46F7}"/>
              </a:ext>
            </a:extLst>
          </p:cNvPr>
          <p:cNvSpPr/>
          <p:nvPr/>
        </p:nvSpPr>
        <p:spPr>
          <a:xfrm>
            <a:off x="7020652" y="214672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7DE8B71-7725-AA80-89AF-D24DC896E2C3}"/>
              </a:ext>
            </a:extLst>
          </p:cNvPr>
          <p:cNvSpPr/>
          <p:nvPr/>
        </p:nvSpPr>
        <p:spPr>
          <a:xfrm>
            <a:off x="7020651" y="2468649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11463D-0ABE-0CAA-35E5-97B29443C23A}"/>
              </a:ext>
            </a:extLst>
          </p:cNvPr>
          <p:cNvSpPr/>
          <p:nvPr/>
        </p:nvSpPr>
        <p:spPr>
          <a:xfrm>
            <a:off x="7020649" y="279057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8CF1C-FC3C-A200-C69C-88DB0B53996D}"/>
              </a:ext>
            </a:extLst>
          </p:cNvPr>
          <p:cNvSpPr/>
          <p:nvPr/>
        </p:nvSpPr>
        <p:spPr>
          <a:xfrm>
            <a:off x="7020652" y="3108753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4094D3-C8E3-F48E-A113-237D87D3C17E}"/>
              </a:ext>
            </a:extLst>
          </p:cNvPr>
          <p:cNvSpPr/>
          <p:nvPr/>
        </p:nvSpPr>
        <p:spPr>
          <a:xfrm>
            <a:off x="7020651" y="3430677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076F43D-9588-9C3C-0D12-B22B490F5FE7}"/>
              </a:ext>
            </a:extLst>
          </p:cNvPr>
          <p:cNvSpPr/>
          <p:nvPr/>
        </p:nvSpPr>
        <p:spPr>
          <a:xfrm>
            <a:off x="7020649" y="3752601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5EB20E-D362-4532-6E20-7281AA4D951A}"/>
              </a:ext>
            </a:extLst>
          </p:cNvPr>
          <p:cNvCxnSpPr>
            <a:stCxn id="2" idx="5"/>
            <a:endCxn id="31" idx="2"/>
          </p:cNvCxnSpPr>
          <p:nvPr/>
        </p:nvCxnSpPr>
        <p:spPr>
          <a:xfrm>
            <a:off x="4757666" y="1213082"/>
            <a:ext cx="1043805" cy="642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55A789-F672-52B0-38BB-2593F50A4E60}"/>
              </a:ext>
            </a:extLst>
          </p:cNvPr>
          <p:cNvCxnSpPr>
            <a:cxnSpLocks/>
            <a:stCxn id="2" idx="5"/>
            <a:endCxn id="32" idx="2"/>
          </p:cNvCxnSpPr>
          <p:nvPr/>
        </p:nvCxnSpPr>
        <p:spPr>
          <a:xfrm>
            <a:off x="4757666" y="1213081"/>
            <a:ext cx="1043804" cy="964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9B7E386-7DCE-0AF5-9AD4-176F996F3CE1}"/>
              </a:ext>
            </a:extLst>
          </p:cNvPr>
          <p:cNvCxnSpPr>
            <a:cxnSpLocks/>
            <a:stCxn id="2" idx="5"/>
            <a:endCxn id="35" idx="2"/>
          </p:cNvCxnSpPr>
          <p:nvPr/>
        </p:nvCxnSpPr>
        <p:spPr>
          <a:xfrm>
            <a:off x="4757666" y="1213081"/>
            <a:ext cx="1043804" cy="19232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C7D247-A44B-0001-A605-7823B95D8551}"/>
              </a:ext>
            </a:extLst>
          </p:cNvPr>
          <p:cNvCxnSpPr>
            <a:cxnSpLocks/>
            <a:stCxn id="2" idx="5"/>
            <a:endCxn id="34" idx="2"/>
          </p:cNvCxnSpPr>
          <p:nvPr/>
        </p:nvCxnSpPr>
        <p:spPr>
          <a:xfrm>
            <a:off x="4757666" y="1213082"/>
            <a:ext cx="1043805" cy="16012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F34709-667C-1ED1-EE72-FF9F7374EFB8}"/>
              </a:ext>
            </a:extLst>
          </p:cNvPr>
          <p:cNvCxnSpPr>
            <a:cxnSpLocks/>
            <a:stCxn id="2" idx="5"/>
            <a:endCxn id="33" idx="2"/>
          </p:cNvCxnSpPr>
          <p:nvPr/>
        </p:nvCxnSpPr>
        <p:spPr>
          <a:xfrm>
            <a:off x="4757665" y="1213082"/>
            <a:ext cx="1043803" cy="12859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8BF84C9-91D0-97F0-42F2-B05B1764B30E}"/>
              </a:ext>
            </a:extLst>
          </p:cNvPr>
          <p:cNvCxnSpPr>
            <a:cxnSpLocks/>
            <a:stCxn id="2" idx="5"/>
            <a:endCxn id="36" idx="2"/>
          </p:cNvCxnSpPr>
          <p:nvPr/>
        </p:nvCxnSpPr>
        <p:spPr>
          <a:xfrm>
            <a:off x="4757665" y="1213082"/>
            <a:ext cx="1043803" cy="2245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81108F-BE37-7709-D8A9-8A41230F2968}"/>
              </a:ext>
            </a:extLst>
          </p:cNvPr>
          <p:cNvCxnSpPr>
            <a:cxnSpLocks/>
            <a:stCxn id="2" idx="5"/>
            <a:endCxn id="37" idx="2"/>
          </p:cNvCxnSpPr>
          <p:nvPr/>
        </p:nvCxnSpPr>
        <p:spPr>
          <a:xfrm>
            <a:off x="4757666" y="1213082"/>
            <a:ext cx="1043805" cy="2563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8A5F8D-5BED-E65A-D2D8-606D5A644841}"/>
              </a:ext>
            </a:extLst>
          </p:cNvPr>
          <p:cNvCxnSpPr>
            <a:cxnSpLocks/>
            <a:stCxn id="2" idx="5"/>
            <a:endCxn id="38" idx="3"/>
          </p:cNvCxnSpPr>
          <p:nvPr/>
        </p:nvCxnSpPr>
        <p:spPr>
          <a:xfrm>
            <a:off x="4757665" y="1213082"/>
            <a:ext cx="1073896" cy="295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3FAC2C2-0EA2-DF13-9204-C2788E8C11B7}"/>
              </a:ext>
            </a:extLst>
          </p:cNvPr>
          <p:cNvCxnSpPr>
            <a:cxnSpLocks/>
            <a:stCxn id="2" idx="5"/>
            <a:endCxn id="39" idx="2"/>
          </p:cNvCxnSpPr>
          <p:nvPr/>
        </p:nvCxnSpPr>
        <p:spPr>
          <a:xfrm>
            <a:off x="4757665" y="1213082"/>
            <a:ext cx="1043803" cy="32071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2C8AF85-FCDF-C9BD-4BFA-32878A8ABA50}"/>
              </a:ext>
            </a:extLst>
          </p:cNvPr>
          <p:cNvCxnSpPr>
            <a:cxnSpLocks/>
            <a:stCxn id="3" idx="6"/>
            <a:endCxn id="32" idx="2"/>
          </p:cNvCxnSpPr>
          <p:nvPr/>
        </p:nvCxnSpPr>
        <p:spPr>
          <a:xfrm>
            <a:off x="4787757" y="146235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1836C-38A2-C321-E20C-9A103D88D299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4787750" y="1457687"/>
            <a:ext cx="1013719" cy="10413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B6EABBF-2A5F-CBCF-CF2F-525766827C62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787750" y="1457685"/>
            <a:ext cx="1013719" cy="200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1EC1A7-2C9F-8952-8CBC-DC5A6F17B600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4787749" y="1457686"/>
            <a:ext cx="1013720" cy="1678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F772D22-6A48-4E51-7A34-309C6A111524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4787750" y="1457685"/>
            <a:ext cx="1013721" cy="1356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5300A31-15C1-FC93-C747-166C6943E8CF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787750" y="1457687"/>
            <a:ext cx="1013721" cy="23187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26745A-C235-BBE6-BE3A-BCAA335B53D0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787749" y="1457687"/>
            <a:ext cx="1013720" cy="26406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CC7DA71-E2CE-843D-4373-E29BC8233FC6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4787750" y="1457687"/>
            <a:ext cx="1013719" cy="29625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F8800EF-744B-E0F1-7A13-379BFF32CE06}"/>
              </a:ext>
            </a:extLst>
          </p:cNvPr>
          <p:cNvCxnSpPr>
            <a:cxnSpLocks/>
            <a:stCxn id="29" idx="6"/>
            <a:endCxn id="39" idx="2"/>
          </p:cNvCxnSpPr>
          <p:nvPr/>
        </p:nvCxnSpPr>
        <p:spPr>
          <a:xfrm flipV="1">
            <a:off x="4787750" y="4420245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171D76F-2818-1946-56BA-71DFB3D52818}"/>
              </a:ext>
            </a:extLst>
          </p:cNvPr>
          <p:cNvCxnSpPr>
            <a:cxnSpLocks/>
            <a:stCxn id="26" idx="6"/>
            <a:endCxn id="39" idx="2"/>
          </p:cNvCxnSpPr>
          <p:nvPr/>
        </p:nvCxnSpPr>
        <p:spPr>
          <a:xfrm flipV="1">
            <a:off x="4787750" y="442024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6C7A632-3856-36F4-547B-234197EF0B14}"/>
              </a:ext>
            </a:extLst>
          </p:cNvPr>
          <p:cNvCxnSpPr>
            <a:cxnSpLocks/>
            <a:stCxn id="21" idx="6"/>
            <a:endCxn id="39" idx="2"/>
          </p:cNvCxnSpPr>
          <p:nvPr/>
        </p:nvCxnSpPr>
        <p:spPr>
          <a:xfrm flipV="1">
            <a:off x="4787750" y="4420246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AF1F05A-916A-2296-ACF3-28274E20F885}"/>
              </a:ext>
            </a:extLst>
          </p:cNvPr>
          <p:cNvCxnSpPr>
            <a:cxnSpLocks/>
            <a:stCxn id="24" idx="6"/>
            <a:endCxn id="39" idx="2"/>
          </p:cNvCxnSpPr>
          <p:nvPr/>
        </p:nvCxnSpPr>
        <p:spPr>
          <a:xfrm flipV="1">
            <a:off x="4787752" y="4420245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81C1917-7680-9C20-B11A-E87AB56067F1}"/>
              </a:ext>
            </a:extLst>
          </p:cNvPr>
          <p:cNvCxnSpPr>
            <a:cxnSpLocks/>
            <a:stCxn id="20" idx="6"/>
            <a:endCxn id="37" idx="2"/>
          </p:cNvCxnSpPr>
          <p:nvPr/>
        </p:nvCxnSpPr>
        <p:spPr>
          <a:xfrm flipV="1">
            <a:off x="4787751" y="3776397"/>
            <a:ext cx="1013720" cy="5895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CA99AF1-BCD4-8357-915C-899CA7178C10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 flipV="1">
            <a:off x="4787751" y="4098322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4F99E91-834C-0370-B2FE-3C0619824E06}"/>
              </a:ext>
            </a:extLst>
          </p:cNvPr>
          <p:cNvCxnSpPr>
            <a:cxnSpLocks/>
            <a:stCxn id="20" idx="6"/>
            <a:endCxn id="36" idx="2"/>
          </p:cNvCxnSpPr>
          <p:nvPr/>
        </p:nvCxnSpPr>
        <p:spPr>
          <a:xfrm flipV="1">
            <a:off x="4787750" y="3458216"/>
            <a:ext cx="1013719" cy="9077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15429D-720D-6381-488A-EB55B15DCDE9}"/>
              </a:ext>
            </a:extLst>
          </p:cNvPr>
          <p:cNvCxnSpPr>
            <a:cxnSpLocks/>
            <a:stCxn id="20" idx="6"/>
            <a:endCxn id="39" idx="2"/>
          </p:cNvCxnSpPr>
          <p:nvPr/>
        </p:nvCxnSpPr>
        <p:spPr>
          <a:xfrm>
            <a:off x="4787750" y="4365981"/>
            <a:ext cx="1013719" cy="542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7C404A-3FC2-0C5F-C54C-4E3C3D5D2089}"/>
              </a:ext>
            </a:extLst>
          </p:cNvPr>
          <p:cNvCxnSpPr>
            <a:cxnSpLocks/>
          </p:cNvCxnSpPr>
          <p:nvPr/>
        </p:nvCxnSpPr>
        <p:spPr>
          <a:xfrm flipV="1">
            <a:off x="4787749" y="3774891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5E45A38-118F-9179-A2A3-D9911179E8AE}"/>
              </a:ext>
            </a:extLst>
          </p:cNvPr>
          <p:cNvCxnSpPr>
            <a:cxnSpLocks/>
          </p:cNvCxnSpPr>
          <p:nvPr/>
        </p:nvCxnSpPr>
        <p:spPr>
          <a:xfrm flipV="1">
            <a:off x="4787749" y="3774891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F14F884-5B86-1EF3-81F3-65156AB07680}"/>
              </a:ext>
            </a:extLst>
          </p:cNvPr>
          <p:cNvCxnSpPr>
            <a:cxnSpLocks/>
          </p:cNvCxnSpPr>
          <p:nvPr/>
        </p:nvCxnSpPr>
        <p:spPr>
          <a:xfrm flipV="1">
            <a:off x="4787749" y="3774891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10D473A-6127-2DC7-0D55-5F0726178A26}"/>
              </a:ext>
            </a:extLst>
          </p:cNvPr>
          <p:cNvCxnSpPr>
            <a:cxnSpLocks/>
          </p:cNvCxnSpPr>
          <p:nvPr/>
        </p:nvCxnSpPr>
        <p:spPr>
          <a:xfrm flipV="1">
            <a:off x="4787749" y="3131043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BEB2677-11E0-D414-6C67-87F1A99EC4DD}"/>
              </a:ext>
            </a:extLst>
          </p:cNvPr>
          <p:cNvCxnSpPr>
            <a:cxnSpLocks/>
          </p:cNvCxnSpPr>
          <p:nvPr/>
        </p:nvCxnSpPr>
        <p:spPr>
          <a:xfrm flipV="1">
            <a:off x="4787749" y="3131043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0D7096F-3294-8BD4-CD54-9B9B891B3D92}"/>
              </a:ext>
            </a:extLst>
          </p:cNvPr>
          <p:cNvCxnSpPr>
            <a:cxnSpLocks/>
          </p:cNvCxnSpPr>
          <p:nvPr/>
        </p:nvCxnSpPr>
        <p:spPr>
          <a:xfrm flipV="1">
            <a:off x="4787749" y="3131043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DF1203D-7206-9169-52D8-7BC748FF2AA8}"/>
              </a:ext>
            </a:extLst>
          </p:cNvPr>
          <p:cNvCxnSpPr>
            <a:cxnSpLocks/>
          </p:cNvCxnSpPr>
          <p:nvPr/>
        </p:nvCxnSpPr>
        <p:spPr>
          <a:xfrm flipV="1">
            <a:off x="4787750" y="3131043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8EFC3B1-CE5F-2A46-A8AD-A9C108E308D0}"/>
              </a:ext>
            </a:extLst>
          </p:cNvPr>
          <p:cNvCxnSpPr>
            <a:cxnSpLocks/>
          </p:cNvCxnSpPr>
          <p:nvPr/>
        </p:nvCxnSpPr>
        <p:spPr>
          <a:xfrm flipV="1">
            <a:off x="4787749" y="2809119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D14F8E5-D1E2-ADE0-F3CA-8251854B232C}"/>
              </a:ext>
            </a:extLst>
          </p:cNvPr>
          <p:cNvCxnSpPr>
            <a:cxnSpLocks/>
          </p:cNvCxnSpPr>
          <p:nvPr/>
        </p:nvCxnSpPr>
        <p:spPr>
          <a:xfrm flipV="1">
            <a:off x="4787749" y="2809119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DB771EB-1521-5D56-D1BE-C0FEF8CC76A3}"/>
              </a:ext>
            </a:extLst>
          </p:cNvPr>
          <p:cNvCxnSpPr>
            <a:cxnSpLocks/>
          </p:cNvCxnSpPr>
          <p:nvPr/>
        </p:nvCxnSpPr>
        <p:spPr>
          <a:xfrm flipV="1">
            <a:off x="4787749" y="2809119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90DF023-27DD-FDB2-F486-B26A8F0C6C7E}"/>
              </a:ext>
            </a:extLst>
          </p:cNvPr>
          <p:cNvCxnSpPr>
            <a:cxnSpLocks/>
          </p:cNvCxnSpPr>
          <p:nvPr/>
        </p:nvCxnSpPr>
        <p:spPr>
          <a:xfrm flipV="1">
            <a:off x="4787750" y="2809119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9D0650A-93B7-3FF5-1A40-CE7B29955B64}"/>
              </a:ext>
            </a:extLst>
          </p:cNvPr>
          <p:cNvCxnSpPr>
            <a:cxnSpLocks/>
          </p:cNvCxnSpPr>
          <p:nvPr/>
        </p:nvCxnSpPr>
        <p:spPr>
          <a:xfrm flipV="1">
            <a:off x="4787746" y="2492925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0DD8F65-6D93-10F6-F1C3-D84E21A912F2}"/>
              </a:ext>
            </a:extLst>
          </p:cNvPr>
          <p:cNvCxnSpPr>
            <a:cxnSpLocks/>
          </p:cNvCxnSpPr>
          <p:nvPr/>
        </p:nvCxnSpPr>
        <p:spPr>
          <a:xfrm flipV="1">
            <a:off x="4787746" y="249292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2FD8B11-26B5-1B4B-517E-040A9C6D27C2}"/>
              </a:ext>
            </a:extLst>
          </p:cNvPr>
          <p:cNvCxnSpPr>
            <a:cxnSpLocks/>
          </p:cNvCxnSpPr>
          <p:nvPr/>
        </p:nvCxnSpPr>
        <p:spPr>
          <a:xfrm flipV="1">
            <a:off x="4787746" y="2492926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1311C43-BD68-F21C-2DF1-DC29A45E21C0}"/>
              </a:ext>
            </a:extLst>
          </p:cNvPr>
          <p:cNvCxnSpPr>
            <a:cxnSpLocks/>
          </p:cNvCxnSpPr>
          <p:nvPr/>
        </p:nvCxnSpPr>
        <p:spPr>
          <a:xfrm flipV="1">
            <a:off x="4787747" y="2492925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1A44729-F2AB-A7CF-570F-B1853F96ADC0}"/>
              </a:ext>
            </a:extLst>
          </p:cNvPr>
          <p:cNvCxnSpPr>
            <a:cxnSpLocks/>
          </p:cNvCxnSpPr>
          <p:nvPr/>
        </p:nvCxnSpPr>
        <p:spPr>
          <a:xfrm flipV="1">
            <a:off x="4787746" y="2172285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771945C-4A17-4023-A310-622A2C0214FD}"/>
              </a:ext>
            </a:extLst>
          </p:cNvPr>
          <p:cNvCxnSpPr>
            <a:cxnSpLocks/>
          </p:cNvCxnSpPr>
          <p:nvPr/>
        </p:nvCxnSpPr>
        <p:spPr>
          <a:xfrm flipV="1">
            <a:off x="4787746" y="217228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9A646F9-D9FD-D36F-2737-55D727F75CEC}"/>
              </a:ext>
            </a:extLst>
          </p:cNvPr>
          <p:cNvCxnSpPr>
            <a:cxnSpLocks/>
          </p:cNvCxnSpPr>
          <p:nvPr/>
        </p:nvCxnSpPr>
        <p:spPr>
          <a:xfrm flipV="1">
            <a:off x="4787746" y="2172285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B9AA181-1B36-AC56-8168-665768F226C7}"/>
              </a:ext>
            </a:extLst>
          </p:cNvPr>
          <p:cNvCxnSpPr>
            <a:cxnSpLocks/>
          </p:cNvCxnSpPr>
          <p:nvPr/>
        </p:nvCxnSpPr>
        <p:spPr>
          <a:xfrm flipV="1">
            <a:off x="4787747" y="2172285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F4A7A25-665C-6EFB-E3D7-F33A1B90AF2F}"/>
              </a:ext>
            </a:extLst>
          </p:cNvPr>
          <p:cNvCxnSpPr>
            <a:cxnSpLocks/>
          </p:cNvCxnSpPr>
          <p:nvPr/>
        </p:nvCxnSpPr>
        <p:spPr>
          <a:xfrm flipV="1">
            <a:off x="4787745" y="1851479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771C1D4-31D1-1AC0-612F-09698CBB0512}"/>
              </a:ext>
            </a:extLst>
          </p:cNvPr>
          <p:cNvCxnSpPr>
            <a:cxnSpLocks/>
          </p:cNvCxnSpPr>
          <p:nvPr/>
        </p:nvCxnSpPr>
        <p:spPr>
          <a:xfrm flipV="1">
            <a:off x="4787745" y="1851479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DF6478D-E5E0-243F-457F-D15DF256FEC4}"/>
              </a:ext>
            </a:extLst>
          </p:cNvPr>
          <p:cNvCxnSpPr>
            <a:cxnSpLocks/>
          </p:cNvCxnSpPr>
          <p:nvPr/>
        </p:nvCxnSpPr>
        <p:spPr>
          <a:xfrm flipV="1">
            <a:off x="4787745" y="1851479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0C69276-B0B1-1CF2-631E-450F74655B90}"/>
              </a:ext>
            </a:extLst>
          </p:cNvPr>
          <p:cNvCxnSpPr>
            <a:cxnSpLocks/>
          </p:cNvCxnSpPr>
          <p:nvPr/>
        </p:nvCxnSpPr>
        <p:spPr>
          <a:xfrm flipV="1">
            <a:off x="4787746" y="1851479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28AA739-6EE0-44DB-1CEE-21CE2E12D9C7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>
            <a:off x="4787755" y="1784281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23E8AEA-C4C8-0D93-6663-FEBE3B4D05FE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4787757" y="1784280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3A9200F-2738-C5FD-1362-ECF7F9FA3E81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4787756" y="1784280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F3DFFED-7274-A665-0C7C-6E4810E5DA16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4787755" y="1784281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28FA67-61B5-864F-C262-51870A3526B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787756" y="2106205"/>
            <a:ext cx="1013707" cy="408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CCEED7F-3E37-6764-9F13-091FDC6430AF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787755" y="2106204"/>
            <a:ext cx="1013707" cy="7304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809A3FA-FF13-44B9-89D1-0E4BDF89B483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787755" y="2106204"/>
            <a:ext cx="1013708" cy="10457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68BE0BB-A4C4-0881-D12E-7B76CE7D0ABA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787756" y="2106205"/>
            <a:ext cx="1013707" cy="13676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4A07079-C017-8F3A-D88A-E7C040058382}"/>
              </a:ext>
            </a:extLst>
          </p:cNvPr>
          <p:cNvCxnSpPr>
            <a:cxnSpLocks/>
          </p:cNvCxnSpPr>
          <p:nvPr/>
        </p:nvCxnSpPr>
        <p:spPr>
          <a:xfrm>
            <a:off x="4787745" y="2428764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D88ED9F-AD3A-4B2D-4D78-A1F6CF456B39}"/>
              </a:ext>
            </a:extLst>
          </p:cNvPr>
          <p:cNvCxnSpPr>
            <a:cxnSpLocks/>
          </p:cNvCxnSpPr>
          <p:nvPr/>
        </p:nvCxnSpPr>
        <p:spPr>
          <a:xfrm>
            <a:off x="4787748" y="2428763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9F3CF73-68E7-983E-F0AB-CC0D73A380AA}"/>
              </a:ext>
            </a:extLst>
          </p:cNvPr>
          <p:cNvCxnSpPr>
            <a:cxnSpLocks/>
          </p:cNvCxnSpPr>
          <p:nvPr/>
        </p:nvCxnSpPr>
        <p:spPr>
          <a:xfrm>
            <a:off x="4787747" y="2428763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2822F4F-3373-4EA5-6B38-A44D5C5B90BA}"/>
              </a:ext>
            </a:extLst>
          </p:cNvPr>
          <p:cNvCxnSpPr>
            <a:cxnSpLocks/>
          </p:cNvCxnSpPr>
          <p:nvPr/>
        </p:nvCxnSpPr>
        <p:spPr>
          <a:xfrm>
            <a:off x="4787745" y="2428763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A4BD167-6B85-9AEB-5E50-C69DFB496FE5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787753" y="2750053"/>
            <a:ext cx="1013707" cy="4068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059A7B2-7378-A800-47FB-64CA0AF5BAB6}"/>
              </a:ext>
            </a:extLst>
          </p:cNvPr>
          <p:cNvCxnSpPr>
            <a:cxnSpLocks/>
          </p:cNvCxnSpPr>
          <p:nvPr/>
        </p:nvCxnSpPr>
        <p:spPr>
          <a:xfrm>
            <a:off x="4787737" y="2754012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E5C1E43-5345-A650-196C-E8A88677E9F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787753" y="2750053"/>
            <a:ext cx="1013707" cy="10440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80E71B9-74DE-A42B-DD94-8979D2FE3DB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787753" y="2750054"/>
            <a:ext cx="1013707" cy="13659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FBDD716-5597-E0E1-AC62-67AC994AF3C9}"/>
              </a:ext>
            </a:extLst>
          </p:cNvPr>
          <p:cNvCxnSpPr>
            <a:cxnSpLocks/>
          </p:cNvCxnSpPr>
          <p:nvPr/>
        </p:nvCxnSpPr>
        <p:spPr>
          <a:xfrm>
            <a:off x="4787737" y="3077197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FF48EB3-CABA-056E-F799-54BAD4030B65}"/>
              </a:ext>
            </a:extLst>
          </p:cNvPr>
          <p:cNvCxnSpPr>
            <a:cxnSpLocks/>
          </p:cNvCxnSpPr>
          <p:nvPr/>
        </p:nvCxnSpPr>
        <p:spPr>
          <a:xfrm>
            <a:off x="4787738" y="307719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8AC4570-201E-AF5C-84FD-EBE55A941E7B}"/>
              </a:ext>
            </a:extLst>
          </p:cNvPr>
          <p:cNvCxnSpPr>
            <a:cxnSpLocks/>
          </p:cNvCxnSpPr>
          <p:nvPr/>
        </p:nvCxnSpPr>
        <p:spPr>
          <a:xfrm>
            <a:off x="4787737" y="3077195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71C2F72-C637-86DE-1F8D-2541FED3385B}"/>
              </a:ext>
            </a:extLst>
          </p:cNvPr>
          <p:cNvCxnSpPr>
            <a:cxnSpLocks/>
          </p:cNvCxnSpPr>
          <p:nvPr/>
        </p:nvCxnSpPr>
        <p:spPr>
          <a:xfrm>
            <a:off x="4787737" y="3077195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B2EE1FC-BA76-5C5D-E5C4-463FA11197C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787737" y="3395772"/>
            <a:ext cx="1013732" cy="6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05915A8-E604-B880-E8C9-EF3495A1796F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787736" y="3395771"/>
            <a:ext cx="1013733" cy="7025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AECC889-4B90-E14B-A1D8-3C59D59C7BD6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787737" y="1855230"/>
            <a:ext cx="1013735" cy="15405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24A9C1A-9195-6F5F-B9A7-37C6151D4EC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4787737" y="3395771"/>
            <a:ext cx="1013732" cy="1024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A2EB437-9242-3D9E-0118-74CB72872F3D}"/>
              </a:ext>
            </a:extLst>
          </p:cNvPr>
          <p:cNvCxnSpPr>
            <a:cxnSpLocks/>
          </p:cNvCxnSpPr>
          <p:nvPr/>
        </p:nvCxnSpPr>
        <p:spPr>
          <a:xfrm>
            <a:off x="4787736" y="3714148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476687D-16B5-846B-9635-8DB6FDD29C16}"/>
              </a:ext>
            </a:extLst>
          </p:cNvPr>
          <p:cNvCxnSpPr>
            <a:cxnSpLocks/>
          </p:cNvCxnSpPr>
          <p:nvPr/>
        </p:nvCxnSpPr>
        <p:spPr>
          <a:xfrm>
            <a:off x="4787737" y="3714147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A3C370F-3EEC-1CBD-82F0-5CC9B4B091CE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4787737" y="3458216"/>
            <a:ext cx="1013732" cy="2559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4DCE566-774E-45EF-D98B-D13FA3D7D813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787737" y="3714147"/>
            <a:ext cx="1013735" cy="622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AA01555-A410-21C5-E021-093AD5B1E380}"/>
              </a:ext>
            </a:extLst>
          </p:cNvPr>
          <p:cNvCxnSpPr>
            <a:cxnSpLocks/>
          </p:cNvCxnSpPr>
          <p:nvPr/>
        </p:nvCxnSpPr>
        <p:spPr>
          <a:xfrm>
            <a:off x="4787736" y="4041065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5F24D9E-2543-2671-1071-03B781460E94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787736" y="4041063"/>
            <a:ext cx="1013733" cy="572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E770002-3C34-A811-7433-46CD7CE0396D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4787737" y="3458218"/>
            <a:ext cx="1013732" cy="582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BB3E791-4EDC-4F80-EAE7-EE59F6145821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787737" y="1855229"/>
            <a:ext cx="1013735" cy="21858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11AC421-F68C-B267-4732-F99642F4FE80}"/>
              </a:ext>
            </a:extLst>
          </p:cNvPr>
          <p:cNvCxnSpPr>
            <a:cxnSpLocks/>
            <a:stCxn id="38" idx="2"/>
            <a:endCxn id="29" idx="6"/>
          </p:cNvCxnSpPr>
          <p:nvPr/>
        </p:nvCxnSpPr>
        <p:spPr>
          <a:xfrm flipH="1">
            <a:off x="4787749" y="4098322"/>
            <a:ext cx="1013720" cy="15490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D023994-658B-99C4-6749-84C96A42DBC6}"/>
              </a:ext>
            </a:extLst>
          </p:cNvPr>
          <p:cNvCxnSpPr>
            <a:cxnSpLocks/>
            <a:stCxn id="29" idx="6"/>
            <a:endCxn id="35" idx="2"/>
          </p:cNvCxnSpPr>
          <p:nvPr/>
        </p:nvCxnSpPr>
        <p:spPr>
          <a:xfrm flipV="1">
            <a:off x="4787749" y="3136293"/>
            <a:ext cx="1013720" cy="2511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965683E-4B3F-6EF5-E450-4B1FA451C404}"/>
              </a:ext>
            </a:extLst>
          </p:cNvPr>
          <p:cNvCxnSpPr>
            <a:cxnSpLocks/>
            <a:stCxn id="37" idx="2"/>
            <a:endCxn id="29" idx="6"/>
          </p:cNvCxnSpPr>
          <p:nvPr/>
        </p:nvCxnSpPr>
        <p:spPr>
          <a:xfrm flipH="1">
            <a:off x="4787750" y="3776397"/>
            <a:ext cx="1013721" cy="18709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90937E9-7506-FCD2-C73F-BFD71CFD8FE9}"/>
              </a:ext>
            </a:extLst>
          </p:cNvPr>
          <p:cNvCxnSpPr>
            <a:cxnSpLocks/>
            <a:stCxn id="29" idx="6"/>
            <a:endCxn id="36" idx="2"/>
          </p:cNvCxnSpPr>
          <p:nvPr/>
        </p:nvCxnSpPr>
        <p:spPr>
          <a:xfrm flipV="1">
            <a:off x="4787750" y="3458216"/>
            <a:ext cx="1013719" cy="2189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FED4CC9-C254-7025-9FB4-96C5F8DD4DEF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 flipV="1">
            <a:off x="4787751" y="2177154"/>
            <a:ext cx="1013719" cy="28263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1D4CC0D-F5C3-74E4-B13F-8EF2230D7EA2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4787751" y="4092109"/>
            <a:ext cx="1023399" cy="9114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271BDBC-1F04-96A0-9872-AEB1084F5BF1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 flipV="1">
            <a:off x="4787753" y="1855229"/>
            <a:ext cx="1013719" cy="31482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B434375-D94A-DCD2-6073-D13B171AAA55}"/>
              </a:ext>
            </a:extLst>
          </p:cNvPr>
          <p:cNvCxnSpPr>
            <a:cxnSpLocks/>
            <a:stCxn id="26" idx="6"/>
            <a:endCxn id="33" idx="2"/>
          </p:cNvCxnSpPr>
          <p:nvPr/>
        </p:nvCxnSpPr>
        <p:spPr>
          <a:xfrm flipV="1">
            <a:off x="4787750" y="2499078"/>
            <a:ext cx="1013719" cy="28263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4C6ADFB-35C4-2FC4-2EBB-F06A70D73BB1}"/>
              </a:ext>
            </a:extLst>
          </p:cNvPr>
          <p:cNvCxnSpPr>
            <a:cxnSpLocks/>
            <a:stCxn id="26" idx="6"/>
            <a:endCxn id="34" idx="2"/>
          </p:cNvCxnSpPr>
          <p:nvPr/>
        </p:nvCxnSpPr>
        <p:spPr>
          <a:xfrm flipV="1">
            <a:off x="4787751" y="2814369"/>
            <a:ext cx="1013720" cy="2511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0C67EDC-267A-FA0F-8E4A-D0298700EB73}"/>
              </a:ext>
            </a:extLst>
          </p:cNvPr>
          <p:cNvCxnSpPr>
            <a:cxnSpLocks/>
            <a:stCxn id="26" idx="6"/>
            <a:endCxn id="31" idx="2"/>
          </p:cNvCxnSpPr>
          <p:nvPr/>
        </p:nvCxnSpPr>
        <p:spPr>
          <a:xfrm flipV="1">
            <a:off x="4787751" y="1855230"/>
            <a:ext cx="1013720" cy="3470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F35537B-F4DC-C0DA-CD19-62139B67AE6B}"/>
              </a:ext>
            </a:extLst>
          </p:cNvPr>
          <p:cNvCxnSpPr>
            <a:cxnSpLocks/>
            <a:stCxn id="26" idx="6"/>
            <a:endCxn id="36" idx="2"/>
          </p:cNvCxnSpPr>
          <p:nvPr/>
        </p:nvCxnSpPr>
        <p:spPr>
          <a:xfrm flipV="1">
            <a:off x="4787750" y="3458217"/>
            <a:ext cx="1013719" cy="1867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D3212ED-283F-FA10-7D04-86BF5DAB7E9E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 flipV="1">
            <a:off x="4787751" y="2177153"/>
            <a:ext cx="1013719" cy="31482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BC346A7-0D9B-0EF9-3098-0FFC9E8426EE}"/>
              </a:ext>
            </a:extLst>
          </p:cNvPr>
          <p:cNvCxnSpPr>
            <a:cxnSpLocks/>
            <a:stCxn id="26" idx="6"/>
            <a:endCxn id="38" idx="2"/>
          </p:cNvCxnSpPr>
          <p:nvPr/>
        </p:nvCxnSpPr>
        <p:spPr>
          <a:xfrm flipV="1">
            <a:off x="4787751" y="4098321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EF647BE-8910-18A2-EAA3-9F54BFEBA8BC}"/>
              </a:ext>
            </a:extLst>
          </p:cNvPr>
          <p:cNvCxnSpPr>
            <a:cxnSpLocks/>
            <a:stCxn id="21" idx="6"/>
            <a:endCxn id="38" idx="2"/>
          </p:cNvCxnSpPr>
          <p:nvPr/>
        </p:nvCxnSpPr>
        <p:spPr>
          <a:xfrm flipV="1">
            <a:off x="4787749" y="4098321"/>
            <a:ext cx="1013720" cy="5895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184FE2A-1A44-8914-0A11-AF2E5AE2FA7B}"/>
              </a:ext>
            </a:extLst>
          </p:cNvPr>
          <p:cNvCxnSpPr>
            <a:cxnSpLocks/>
            <a:stCxn id="26" idx="6"/>
            <a:endCxn id="39" idx="2"/>
          </p:cNvCxnSpPr>
          <p:nvPr/>
        </p:nvCxnSpPr>
        <p:spPr>
          <a:xfrm flipV="1">
            <a:off x="4787750" y="4420246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AEC6C4D-2C8F-350F-C5C2-CC069D63A9C4}"/>
              </a:ext>
            </a:extLst>
          </p:cNvPr>
          <p:cNvCxnSpPr>
            <a:cxnSpLocks/>
            <a:stCxn id="21" idx="6"/>
            <a:endCxn id="36" idx="2"/>
          </p:cNvCxnSpPr>
          <p:nvPr/>
        </p:nvCxnSpPr>
        <p:spPr>
          <a:xfrm flipV="1">
            <a:off x="4787750" y="3458217"/>
            <a:ext cx="1013719" cy="12296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265A8E0-357F-C625-CD0B-3140193AC007}"/>
              </a:ext>
            </a:extLst>
          </p:cNvPr>
          <p:cNvCxnSpPr>
            <a:cxnSpLocks/>
            <a:stCxn id="26" idx="6"/>
            <a:endCxn id="37" idx="2"/>
          </p:cNvCxnSpPr>
          <p:nvPr/>
        </p:nvCxnSpPr>
        <p:spPr>
          <a:xfrm flipV="1">
            <a:off x="4787751" y="3776398"/>
            <a:ext cx="1013720" cy="15490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4D7CAAA-DC4F-6D57-F41A-91B7B3ADC1F4}"/>
              </a:ext>
            </a:extLst>
          </p:cNvPr>
          <p:cNvCxnSpPr>
            <a:cxnSpLocks/>
            <a:stCxn id="21" idx="6"/>
            <a:endCxn id="32" idx="2"/>
          </p:cNvCxnSpPr>
          <p:nvPr/>
        </p:nvCxnSpPr>
        <p:spPr>
          <a:xfrm flipV="1">
            <a:off x="4787749" y="2177153"/>
            <a:ext cx="1013720" cy="2510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536CC58-FC4D-69BC-3816-EE960B114241}"/>
              </a:ext>
            </a:extLst>
          </p:cNvPr>
          <p:cNvCxnSpPr>
            <a:cxnSpLocks/>
            <a:stCxn id="21" idx="6"/>
            <a:endCxn id="33" idx="2"/>
          </p:cNvCxnSpPr>
          <p:nvPr/>
        </p:nvCxnSpPr>
        <p:spPr>
          <a:xfrm flipV="1">
            <a:off x="4787750" y="2499078"/>
            <a:ext cx="1013719" cy="21888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7215A86-D168-B5FC-6770-129A634173BD}"/>
              </a:ext>
            </a:extLst>
          </p:cNvPr>
          <p:cNvCxnSpPr>
            <a:cxnSpLocks/>
            <a:stCxn id="21" idx="6"/>
            <a:endCxn id="31" idx="2"/>
          </p:cNvCxnSpPr>
          <p:nvPr/>
        </p:nvCxnSpPr>
        <p:spPr>
          <a:xfrm flipV="1">
            <a:off x="4787750" y="1855230"/>
            <a:ext cx="1013721" cy="28326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28B39EE-D1E6-9262-5499-ACDFF2F63B0C}"/>
              </a:ext>
            </a:extLst>
          </p:cNvPr>
          <p:cNvCxnSpPr>
            <a:cxnSpLocks/>
            <a:stCxn id="21" idx="6"/>
            <a:endCxn id="34" idx="2"/>
          </p:cNvCxnSpPr>
          <p:nvPr/>
        </p:nvCxnSpPr>
        <p:spPr>
          <a:xfrm flipV="1">
            <a:off x="4787750" y="2814369"/>
            <a:ext cx="1013721" cy="18735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7934F18-9146-7780-49D2-D39A8F82E2C6}"/>
              </a:ext>
            </a:extLst>
          </p:cNvPr>
          <p:cNvCxnSpPr>
            <a:cxnSpLocks/>
            <a:stCxn id="20" idx="6"/>
            <a:endCxn id="32" idx="2"/>
          </p:cNvCxnSpPr>
          <p:nvPr/>
        </p:nvCxnSpPr>
        <p:spPr>
          <a:xfrm flipV="1">
            <a:off x="4787751" y="2177154"/>
            <a:ext cx="1013719" cy="21888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F8E1EA5-07C8-C647-D0F9-BFF2E266E179}"/>
              </a:ext>
            </a:extLst>
          </p:cNvPr>
          <p:cNvCxnSpPr>
            <a:cxnSpLocks/>
            <a:stCxn id="20" idx="6"/>
            <a:endCxn id="34" idx="2"/>
          </p:cNvCxnSpPr>
          <p:nvPr/>
        </p:nvCxnSpPr>
        <p:spPr>
          <a:xfrm flipV="1">
            <a:off x="4787751" y="2814368"/>
            <a:ext cx="1013720" cy="1551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BB52172-A356-FD44-1F1D-1CD088B302BC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>
          <a:xfrm flipV="1">
            <a:off x="4787751" y="1855229"/>
            <a:ext cx="1013720" cy="2510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DA9FDDF-419A-66EF-3C45-C62427111BF8}"/>
              </a:ext>
            </a:extLst>
          </p:cNvPr>
          <p:cNvCxnSpPr>
            <a:cxnSpLocks/>
            <a:stCxn id="20" idx="6"/>
            <a:endCxn id="35" idx="2"/>
          </p:cNvCxnSpPr>
          <p:nvPr/>
        </p:nvCxnSpPr>
        <p:spPr>
          <a:xfrm flipV="1">
            <a:off x="4787751" y="3136293"/>
            <a:ext cx="1013719" cy="12296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B8F76B8-11A1-4761-73EC-F53A3284DB56}"/>
              </a:ext>
            </a:extLst>
          </p:cNvPr>
          <p:cNvCxnSpPr>
            <a:cxnSpLocks/>
            <a:stCxn id="24" idx="6"/>
            <a:endCxn id="35" idx="2"/>
          </p:cNvCxnSpPr>
          <p:nvPr/>
        </p:nvCxnSpPr>
        <p:spPr>
          <a:xfrm flipV="1">
            <a:off x="4787751" y="3136293"/>
            <a:ext cx="1013719" cy="1867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B97DCAD-DA09-2A0A-9801-B80E8A851E34}"/>
              </a:ext>
            </a:extLst>
          </p:cNvPr>
          <p:cNvCxnSpPr>
            <a:cxnSpLocks/>
            <a:stCxn id="24" idx="6"/>
            <a:endCxn id="36" idx="2"/>
          </p:cNvCxnSpPr>
          <p:nvPr/>
        </p:nvCxnSpPr>
        <p:spPr>
          <a:xfrm flipV="1">
            <a:off x="4787752" y="3458216"/>
            <a:ext cx="1013717" cy="15453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E4D2DDD-215D-F162-F8C5-30F8F02EBED0}"/>
              </a:ext>
            </a:extLst>
          </p:cNvPr>
          <p:cNvCxnSpPr>
            <a:cxnSpLocks/>
            <a:stCxn id="24" idx="6"/>
            <a:endCxn id="33" idx="2"/>
          </p:cNvCxnSpPr>
          <p:nvPr/>
        </p:nvCxnSpPr>
        <p:spPr>
          <a:xfrm flipV="1">
            <a:off x="4787752" y="2499077"/>
            <a:ext cx="1013717" cy="25044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D56C661-7AC8-4E2A-06ED-3B209150780E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787737" y="2499078"/>
            <a:ext cx="1013732" cy="2526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B82BC65-C531-AC98-32A7-885D880EA6D5}"/>
              </a:ext>
            </a:extLst>
          </p:cNvPr>
          <p:cNvCxnSpPr>
            <a:cxnSpLocks/>
            <a:stCxn id="7" idx="6"/>
            <a:endCxn id="38" idx="2"/>
          </p:cNvCxnSpPr>
          <p:nvPr/>
        </p:nvCxnSpPr>
        <p:spPr>
          <a:xfrm>
            <a:off x="4787755" y="2106204"/>
            <a:ext cx="1013715" cy="19921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0E19BD0-C16B-C808-8ECF-85E01D9BDC22}"/>
              </a:ext>
            </a:extLst>
          </p:cNvPr>
          <p:cNvCxnSpPr>
            <a:cxnSpLocks/>
            <a:stCxn id="9" idx="6"/>
            <a:endCxn id="33" idx="2"/>
          </p:cNvCxnSpPr>
          <p:nvPr/>
        </p:nvCxnSpPr>
        <p:spPr>
          <a:xfrm>
            <a:off x="4787753" y="2428128"/>
            <a:ext cx="1013715" cy="709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2285708-3554-F9F2-E1E8-69991F7BF1FC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787755" y="2106205"/>
            <a:ext cx="1013695" cy="816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55B08F3-DD88-1E95-0316-2F1E09DCB923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4787754" y="2750053"/>
            <a:ext cx="1013717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990B17D-0A1C-3FAB-6104-7C5DD496D9BB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4787756" y="1784280"/>
            <a:ext cx="1013715" cy="709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B6E82DC-3289-116F-3549-798CAB126E98}"/>
              </a:ext>
            </a:extLst>
          </p:cNvPr>
          <p:cNvCxnSpPr>
            <a:cxnSpLocks/>
            <a:stCxn id="15" idx="6"/>
            <a:endCxn id="37" idx="2"/>
          </p:cNvCxnSpPr>
          <p:nvPr/>
        </p:nvCxnSpPr>
        <p:spPr>
          <a:xfrm>
            <a:off x="4787753" y="3393901"/>
            <a:ext cx="1013719" cy="3824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42AC275-AE44-DEC3-3718-47DDA6138D84}"/>
              </a:ext>
            </a:extLst>
          </p:cNvPr>
          <p:cNvCxnSpPr>
            <a:cxnSpLocks/>
            <a:stCxn id="13" idx="6"/>
            <a:endCxn id="35" idx="2"/>
          </p:cNvCxnSpPr>
          <p:nvPr/>
        </p:nvCxnSpPr>
        <p:spPr>
          <a:xfrm>
            <a:off x="4787754" y="3071977"/>
            <a:ext cx="1013716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C38B600C-EA3A-B7E4-4757-6865E282B308}"/>
              </a:ext>
            </a:extLst>
          </p:cNvPr>
          <p:cNvCxnSpPr>
            <a:cxnSpLocks/>
          </p:cNvCxnSpPr>
          <p:nvPr/>
        </p:nvCxnSpPr>
        <p:spPr>
          <a:xfrm>
            <a:off x="6006957" y="1863080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5B8A99-C2E7-F236-4E5D-5F999699195F}"/>
              </a:ext>
            </a:extLst>
          </p:cNvPr>
          <p:cNvCxnSpPr>
            <a:cxnSpLocks/>
          </p:cNvCxnSpPr>
          <p:nvPr/>
        </p:nvCxnSpPr>
        <p:spPr>
          <a:xfrm>
            <a:off x="6006950" y="1858410"/>
            <a:ext cx="1013719" cy="10413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05194E2-683E-916D-AC59-C579B55EF428}"/>
              </a:ext>
            </a:extLst>
          </p:cNvPr>
          <p:cNvCxnSpPr>
            <a:cxnSpLocks/>
          </p:cNvCxnSpPr>
          <p:nvPr/>
        </p:nvCxnSpPr>
        <p:spPr>
          <a:xfrm>
            <a:off x="6006950" y="1858409"/>
            <a:ext cx="1013719" cy="200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B159E4-2318-6A79-CAAD-78FA976B6BA4}"/>
              </a:ext>
            </a:extLst>
          </p:cNvPr>
          <p:cNvCxnSpPr>
            <a:cxnSpLocks/>
          </p:cNvCxnSpPr>
          <p:nvPr/>
        </p:nvCxnSpPr>
        <p:spPr>
          <a:xfrm>
            <a:off x="6006949" y="1858410"/>
            <a:ext cx="1013720" cy="1678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F36424E-D880-7F53-6B00-2F0E438AFE33}"/>
              </a:ext>
            </a:extLst>
          </p:cNvPr>
          <p:cNvCxnSpPr>
            <a:cxnSpLocks/>
          </p:cNvCxnSpPr>
          <p:nvPr/>
        </p:nvCxnSpPr>
        <p:spPr>
          <a:xfrm>
            <a:off x="6006950" y="1858409"/>
            <a:ext cx="1013721" cy="1356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231B8D4-FE16-EE02-CA4F-FCF473A0D888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6006952" y="3531765"/>
            <a:ext cx="1013715" cy="888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C820B38-C3F7-E146-AEA8-D5864D0BA312}"/>
              </a:ext>
            </a:extLst>
          </p:cNvPr>
          <p:cNvCxnSpPr>
            <a:cxnSpLocks/>
          </p:cNvCxnSpPr>
          <p:nvPr/>
        </p:nvCxnSpPr>
        <p:spPr>
          <a:xfrm flipV="1">
            <a:off x="6006949" y="3531766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B43EE720-88C5-A3F8-8448-282BA40BC245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6006952" y="3531766"/>
            <a:ext cx="1013715" cy="566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B98C3DB-A39B-9ACD-8105-D0B08CABEAF0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6006952" y="3209842"/>
            <a:ext cx="1013715" cy="1210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FF5D1E1-ADF6-BFAA-28C4-6062D621D5F8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6006952" y="3209841"/>
            <a:ext cx="1013715" cy="888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7BD05D5-35F1-2599-505D-4DEA4B6543F7}"/>
              </a:ext>
            </a:extLst>
          </p:cNvPr>
          <p:cNvCxnSpPr>
            <a:cxnSpLocks/>
          </p:cNvCxnSpPr>
          <p:nvPr/>
        </p:nvCxnSpPr>
        <p:spPr>
          <a:xfrm flipV="1">
            <a:off x="6006949" y="3209842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739E16C-379E-76C8-1F84-316236302229}"/>
              </a:ext>
            </a:extLst>
          </p:cNvPr>
          <p:cNvCxnSpPr>
            <a:cxnSpLocks/>
          </p:cNvCxnSpPr>
          <p:nvPr/>
        </p:nvCxnSpPr>
        <p:spPr>
          <a:xfrm flipV="1">
            <a:off x="6006950" y="3209841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DCD0AEEC-E60C-4F36-EA36-1303D942BF01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6006954" y="2893649"/>
            <a:ext cx="1013711" cy="12046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8B6A149-029A-77C5-1879-EC1B2664B5D7}"/>
              </a:ext>
            </a:extLst>
          </p:cNvPr>
          <p:cNvCxnSpPr>
            <a:cxnSpLocks/>
          </p:cNvCxnSpPr>
          <p:nvPr/>
        </p:nvCxnSpPr>
        <p:spPr>
          <a:xfrm flipV="1">
            <a:off x="6006946" y="2893650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8D447B9-50C2-52DB-7983-0A6E8E58A15B}"/>
              </a:ext>
            </a:extLst>
          </p:cNvPr>
          <p:cNvCxnSpPr>
            <a:cxnSpLocks/>
          </p:cNvCxnSpPr>
          <p:nvPr/>
        </p:nvCxnSpPr>
        <p:spPr>
          <a:xfrm flipV="1">
            <a:off x="6006946" y="2893649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BF64299-3627-4960-2754-0AD40D039E3C}"/>
              </a:ext>
            </a:extLst>
          </p:cNvPr>
          <p:cNvCxnSpPr>
            <a:cxnSpLocks/>
          </p:cNvCxnSpPr>
          <p:nvPr/>
        </p:nvCxnSpPr>
        <p:spPr>
          <a:xfrm flipV="1">
            <a:off x="6006947" y="2893649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6D88B0B-EC44-717C-1F86-C810A890C48B}"/>
              </a:ext>
            </a:extLst>
          </p:cNvPr>
          <p:cNvCxnSpPr>
            <a:cxnSpLocks/>
          </p:cNvCxnSpPr>
          <p:nvPr/>
        </p:nvCxnSpPr>
        <p:spPr>
          <a:xfrm flipV="1">
            <a:off x="6006946" y="2573008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F07FF72-4953-F975-E361-0A00257950F2}"/>
              </a:ext>
            </a:extLst>
          </p:cNvPr>
          <p:cNvCxnSpPr>
            <a:cxnSpLocks/>
          </p:cNvCxnSpPr>
          <p:nvPr/>
        </p:nvCxnSpPr>
        <p:spPr>
          <a:xfrm flipV="1">
            <a:off x="6006946" y="2573009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78F4E9D1-FCD2-0005-EFDF-251CC17B5D95}"/>
              </a:ext>
            </a:extLst>
          </p:cNvPr>
          <p:cNvCxnSpPr>
            <a:cxnSpLocks/>
          </p:cNvCxnSpPr>
          <p:nvPr/>
        </p:nvCxnSpPr>
        <p:spPr>
          <a:xfrm flipV="1">
            <a:off x="6006946" y="2573007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709E4419-5164-3417-B29E-85E05723B790}"/>
              </a:ext>
            </a:extLst>
          </p:cNvPr>
          <p:cNvCxnSpPr>
            <a:cxnSpLocks/>
          </p:cNvCxnSpPr>
          <p:nvPr/>
        </p:nvCxnSpPr>
        <p:spPr>
          <a:xfrm flipV="1">
            <a:off x="6006947" y="2573008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68F6483-469E-D163-3907-020B26DC6130}"/>
              </a:ext>
            </a:extLst>
          </p:cNvPr>
          <p:cNvCxnSpPr>
            <a:cxnSpLocks/>
          </p:cNvCxnSpPr>
          <p:nvPr/>
        </p:nvCxnSpPr>
        <p:spPr>
          <a:xfrm flipV="1">
            <a:off x="6006945" y="2252201"/>
            <a:ext cx="1013719" cy="1227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9FE1C3A-7156-7CCF-3347-F4D3C3005014}"/>
              </a:ext>
            </a:extLst>
          </p:cNvPr>
          <p:cNvCxnSpPr>
            <a:cxnSpLocks/>
          </p:cNvCxnSpPr>
          <p:nvPr/>
        </p:nvCxnSpPr>
        <p:spPr>
          <a:xfrm flipV="1">
            <a:off x="6006945" y="2252202"/>
            <a:ext cx="1013719" cy="9051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8A28E64-6CEB-514F-3A23-A9356965408F}"/>
              </a:ext>
            </a:extLst>
          </p:cNvPr>
          <p:cNvCxnSpPr>
            <a:cxnSpLocks/>
          </p:cNvCxnSpPr>
          <p:nvPr/>
        </p:nvCxnSpPr>
        <p:spPr>
          <a:xfrm flipV="1">
            <a:off x="6006945" y="2252202"/>
            <a:ext cx="1013719" cy="267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1FBDF39-EA93-2CBC-44DC-662F3658E162}"/>
              </a:ext>
            </a:extLst>
          </p:cNvPr>
          <p:cNvCxnSpPr>
            <a:cxnSpLocks/>
          </p:cNvCxnSpPr>
          <p:nvPr/>
        </p:nvCxnSpPr>
        <p:spPr>
          <a:xfrm flipV="1">
            <a:off x="6006946" y="2252201"/>
            <a:ext cx="1013717" cy="583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B4BECA9-71CD-F1A1-6C46-5E14BDAC7BE2}"/>
              </a:ext>
            </a:extLst>
          </p:cNvPr>
          <p:cNvCxnSpPr>
            <a:cxnSpLocks/>
          </p:cNvCxnSpPr>
          <p:nvPr/>
        </p:nvCxnSpPr>
        <p:spPr>
          <a:xfrm>
            <a:off x="6006955" y="2185005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472A3BB-22D9-4737-8C61-4399556C0D37}"/>
              </a:ext>
            </a:extLst>
          </p:cNvPr>
          <p:cNvCxnSpPr>
            <a:cxnSpLocks/>
          </p:cNvCxnSpPr>
          <p:nvPr/>
        </p:nvCxnSpPr>
        <p:spPr>
          <a:xfrm>
            <a:off x="6006957" y="2185004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05FECBF9-BD2E-AD22-6701-E7A55E34B729}"/>
              </a:ext>
            </a:extLst>
          </p:cNvPr>
          <p:cNvCxnSpPr>
            <a:cxnSpLocks/>
          </p:cNvCxnSpPr>
          <p:nvPr/>
        </p:nvCxnSpPr>
        <p:spPr>
          <a:xfrm>
            <a:off x="6006956" y="2185003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359F15B-894F-E8AC-2533-21746F1DC0C1}"/>
              </a:ext>
            </a:extLst>
          </p:cNvPr>
          <p:cNvCxnSpPr>
            <a:cxnSpLocks/>
          </p:cNvCxnSpPr>
          <p:nvPr/>
        </p:nvCxnSpPr>
        <p:spPr>
          <a:xfrm>
            <a:off x="6006955" y="2185003"/>
            <a:ext cx="1013715" cy="1352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6B7298F8-49F5-7372-8120-50F111070AA3}"/>
              </a:ext>
            </a:extLst>
          </p:cNvPr>
          <p:cNvCxnSpPr>
            <a:cxnSpLocks/>
          </p:cNvCxnSpPr>
          <p:nvPr/>
        </p:nvCxnSpPr>
        <p:spPr>
          <a:xfrm>
            <a:off x="6006956" y="2506929"/>
            <a:ext cx="1013707" cy="408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47419FF-0EAE-3C05-5764-F1DF7102C727}"/>
              </a:ext>
            </a:extLst>
          </p:cNvPr>
          <p:cNvCxnSpPr>
            <a:cxnSpLocks/>
          </p:cNvCxnSpPr>
          <p:nvPr/>
        </p:nvCxnSpPr>
        <p:spPr>
          <a:xfrm>
            <a:off x="6006955" y="2506928"/>
            <a:ext cx="1013707" cy="7304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C81556E0-0DEB-07B3-734B-CF58202DDD85}"/>
              </a:ext>
            </a:extLst>
          </p:cNvPr>
          <p:cNvCxnSpPr>
            <a:cxnSpLocks/>
          </p:cNvCxnSpPr>
          <p:nvPr/>
        </p:nvCxnSpPr>
        <p:spPr>
          <a:xfrm>
            <a:off x="6006955" y="2506927"/>
            <a:ext cx="1013708" cy="10457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279D2AAE-6E54-4D64-0BEA-DD73C9DB74C4}"/>
              </a:ext>
            </a:extLst>
          </p:cNvPr>
          <p:cNvCxnSpPr>
            <a:cxnSpLocks/>
          </p:cNvCxnSpPr>
          <p:nvPr/>
        </p:nvCxnSpPr>
        <p:spPr>
          <a:xfrm>
            <a:off x="6006956" y="2506927"/>
            <a:ext cx="1013707" cy="13676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8A67975-EE0E-2EB7-AC20-3A1C9BA99D42}"/>
              </a:ext>
            </a:extLst>
          </p:cNvPr>
          <p:cNvCxnSpPr>
            <a:cxnSpLocks/>
          </p:cNvCxnSpPr>
          <p:nvPr/>
        </p:nvCxnSpPr>
        <p:spPr>
          <a:xfrm>
            <a:off x="6006945" y="2829486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AF8F6292-94F9-DB46-78CC-6EEA3575C99D}"/>
              </a:ext>
            </a:extLst>
          </p:cNvPr>
          <p:cNvCxnSpPr>
            <a:cxnSpLocks/>
          </p:cNvCxnSpPr>
          <p:nvPr/>
        </p:nvCxnSpPr>
        <p:spPr>
          <a:xfrm>
            <a:off x="6006948" y="282948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23C4084-409B-D5BA-660E-893225504A23}"/>
              </a:ext>
            </a:extLst>
          </p:cNvPr>
          <p:cNvCxnSpPr>
            <a:cxnSpLocks/>
          </p:cNvCxnSpPr>
          <p:nvPr/>
        </p:nvCxnSpPr>
        <p:spPr>
          <a:xfrm>
            <a:off x="6006947" y="2829485"/>
            <a:ext cx="1013715" cy="10300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2A5BF677-AE85-FB2F-16D2-1D35F7752F87}"/>
              </a:ext>
            </a:extLst>
          </p:cNvPr>
          <p:cNvCxnSpPr>
            <a:cxnSpLocks/>
          </p:cNvCxnSpPr>
          <p:nvPr/>
        </p:nvCxnSpPr>
        <p:spPr>
          <a:xfrm>
            <a:off x="6006953" y="3150775"/>
            <a:ext cx="1013707" cy="4068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0E33428-1FFB-9502-0791-5D842403BB98}"/>
              </a:ext>
            </a:extLst>
          </p:cNvPr>
          <p:cNvCxnSpPr>
            <a:cxnSpLocks/>
          </p:cNvCxnSpPr>
          <p:nvPr/>
        </p:nvCxnSpPr>
        <p:spPr>
          <a:xfrm>
            <a:off x="6006937" y="3154736"/>
            <a:ext cx="1013713" cy="714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825D50DB-AC09-212D-76C3-52EF32291725}"/>
              </a:ext>
            </a:extLst>
          </p:cNvPr>
          <p:cNvCxnSpPr>
            <a:cxnSpLocks/>
          </p:cNvCxnSpPr>
          <p:nvPr/>
        </p:nvCxnSpPr>
        <p:spPr>
          <a:xfrm>
            <a:off x="6006937" y="3477920"/>
            <a:ext cx="1013715" cy="3928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1142323F-AD61-1149-41DA-61F12CB4FDC4}"/>
              </a:ext>
            </a:extLst>
          </p:cNvPr>
          <p:cNvCxnSpPr>
            <a:cxnSpLocks/>
          </p:cNvCxnSpPr>
          <p:nvPr/>
        </p:nvCxnSpPr>
        <p:spPr>
          <a:xfrm>
            <a:off x="6006937" y="3796495"/>
            <a:ext cx="1013732" cy="6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E9E3C923-A53B-2224-741E-90330608E7BF}"/>
              </a:ext>
            </a:extLst>
          </p:cNvPr>
          <p:cNvCxnSpPr>
            <a:cxnSpLocks/>
          </p:cNvCxnSpPr>
          <p:nvPr/>
        </p:nvCxnSpPr>
        <p:spPr>
          <a:xfrm flipV="1">
            <a:off x="6006937" y="2255953"/>
            <a:ext cx="1013735" cy="15405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D0B1CDC-1050-FC86-8660-969593F9BE4A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6006953" y="3858939"/>
            <a:ext cx="1013716" cy="2393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18182DB-BCCA-F640-C501-0B6F3A19590F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6006952" y="3858939"/>
            <a:ext cx="1013717" cy="561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35A74513-16ED-000B-7AB2-CB4D76752789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6006953" y="2255952"/>
            <a:ext cx="1013719" cy="21642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2CE8B2D-3F00-2625-6EA5-8605EEA31CCF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 flipV="1">
            <a:off x="6006953" y="2249467"/>
            <a:ext cx="1013699" cy="18488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2420E891-D120-21AD-0719-44088D61F0F6}"/>
              </a:ext>
            </a:extLst>
          </p:cNvPr>
          <p:cNvCxnSpPr>
            <a:cxnSpLocks/>
          </p:cNvCxnSpPr>
          <p:nvPr/>
        </p:nvCxnSpPr>
        <p:spPr>
          <a:xfrm>
            <a:off x="6006953" y="2828852"/>
            <a:ext cx="1013715" cy="709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10AC45D-4931-6C72-CFCF-3436313AFB45}"/>
              </a:ext>
            </a:extLst>
          </p:cNvPr>
          <p:cNvCxnSpPr>
            <a:cxnSpLocks/>
          </p:cNvCxnSpPr>
          <p:nvPr/>
        </p:nvCxnSpPr>
        <p:spPr>
          <a:xfrm>
            <a:off x="6006955" y="2506929"/>
            <a:ext cx="1013695" cy="816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E5A3DC76-0888-3E52-A26C-878801E58225}"/>
              </a:ext>
            </a:extLst>
          </p:cNvPr>
          <p:cNvCxnSpPr>
            <a:cxnSpLocks/>
          </p:cNvCxnSpPr>
          <p:nvPr/>
        </p:nvCxnSpPr>
        <p:spPr>
          <a:xfrm>
            <a:off x="6006954" y="3150775"/>
            <a:ext cx="1013717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BEB32BC8-6843-C61E-3DF1-01DE7660A77D}"/>
              </a:ext>
            </a:extLst>
          </p:cNvPr>
          <p:cNvCxnSpPr>
            <a:cxnSpLocks/>
          </p:cNvCxnSpPr>
          <p:nvPr/>
        </p:nvCxnSpPr>
        <p:spPr>
          <a:xfrm>
            <a:off x="6006956" y="2185004"/>
            <a:ext cx="1013715" cy="709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6E298206-0F3D-B52F-37FD-771ED0064A21}"/>
              </a:ext>
            </a:extLst>
          </p:cNvPr>
          <p:cNvCxnSpPr>
            <a:cxnSpLocks/>
          </p:cNvCxnSpPr>
          <p:nvPr/>
        </p:nvCxnSpPr>
        <p:spPr>
          <a:xfrm>
            <a:off x="6006954" y="3472699"/>
            <a:ext cx="1013716" cy="643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">
            <a:extLst>
              <a:ext uri="{FF2B5EF4-FFF2-40B4-BE49-F238E27FC236}">
                <a16:creationId xmlns:a16="http://schemas.microsoft.com/office/drawing/2014/main" id="{2800B379-4808-CCC7-F0E3-5D78533F3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9" r="13130" b="30609"/>
          <a:stretch/>
        </p:blipFill>
        <p:spPr bwMode="auto">
          <a:xfrm>
            <a:off x="702628" y="1904927"/>
            <a:ext cx="2634864" cy="263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Oval 211">
            <a:extLst>
              <a:ext uri="{FF2B5EF4-FFF2-40B4-BE49-F238E27FC236}">
                <a16:creationId xmlns:a16="http://schemas.microsoft.com/office/drawing/2014/main" id="{93597294-5983-72C7-6519-CFE2373F876B}"/>
              </a:ext>
            </a:extLst>
          </p:cNvPr>
          <p:cNvSpPr/>
          <p:nvPr/>
        </p:nvSpPr>
        <p:spPr>
          <a:xfrm>
            <a:off x="599881" y="1820085"/>
            <a:ext cx="205483" cy="205483"/>
          </a:xfrm>
          <a:prstGeom prst="ellipse">
            <a:avLst/>
          </a:prstGeom>
          <a:solidFill>
            <a:srgbClr val="7D6E5A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EFB78DFC-2D6B-A26E-F27A-85616BCE5764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805365" y="1140432"/>
            <a:ext cx="3776911" cy="782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E71CD56-F18E-BF59-E43D-6217C4F16141}"/>
              </a:ext>
            </a:extLst>
          </p:cNvPr>
          <p:cNvCxnSpPr>
            <a:cxnSpLocks/>
            <a:stCxn id="215" idx="6"/>
            <a:endCxn id="9" idx="2"/>
          </p:cNvCxnSpPr>
          <p:nvPr/>
        </p:nvCxnSpPr>
        <p:spPr>
          <a:xfrm flipV="1">
            <a:off x="2459181" y="2428129"/>
            <a:ext cx="2123091" cy="232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C35EE996-78B0-855E-6E40-9E79BE96CDC6}"/>
              </a:ext>
            </a:extLst>
          </p:cNvPr>
          <p:cNvSpPr/>
          <p:nvPr/>
        </p:nvSpPr>
        <p:spPr>
          <a:xfrm>
            <a:off x="2253699" y="2558045"/>
            <a:ext cx="205483" cy="205483"/>
          </a:xfrm>
          <a:prstGeom prst="ellipse">
            <a:avLst/>
          </a:prstGeom>
          <a:solidFill>
            <a:srgbClr val="4D525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003FC126-914A-3170-9959-ECF3A929021B}"/>
              </a:ext>
            </a:extLst>
          </p:cNvPr>
          <p:cNvSpPr/>
          <p:nvPr/>
        </p:nvSpPr>
        <p:spPr>
          <a:xfrm>
            <a:off x="1576980" y="4285709"/>
            <a:ext cx="205483" cy="205483"/>
          </a:xfrm>
          <a:prstGeom prst="ellipse">
            <a:avLst/>
          </a:prstGeom>
          <a:solidFill>
            <a:srgbClr val="FEFFE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3F9857E5-4A1A-8A9D-402F-7875CE653E55}"/>
              </a:ext>
            </a:extLst>
          </p:cNvPr>
          <p:cNvCxnSpPr>
            <a:cxnSpLocks/>
            <a:stCxn id="216" idx="6"/>
            <a:endCxn id="21" idx="2"/>
          </p:cNvCxnSpPr>
          <p:nvPr/>
        </p:nvCxnSpPr>
        <p:spPr>
          <a:xfrm>
            <a:off x="1782463" y="4388451"/>
            <a:ext cx="2799804" cy="299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Flowchart: Or 432">
            <a:extLst>
              <a:ext uri="{FF2B5EF4-FFF2-40B4-BE49-F238E27FC236}">
                <a16:creationId xmlns:a16="http://schemas.microsoft.com/office/drawing/2014/main" id="{D0FCCCA6-F97D-B373-98D7-A64105C1170A}"/>
              </a:ext>
            </a:extLst>
          </p:cNvPr>
          <p:cNvSpPr/>
          <p:nvPr/>
        </p:nvSpPr>
        <p:spPr>
          <a:xfrm>
            <a:off x="5802101" y="2398599"/>
            <a:ext cx="205483" cy="205483"/>
          </a:xfrm>
          <a:prstGeom prst="flowChartOr">
            <a:avLst/>
          </a:prstGeom>
          <a:solidFill>
            <a:srgbClr val="FEFFE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Partial Circle 433">
            <a:extLst>
              <a:ext uri="{FF2B5EF4-FFF2-40B4-BE49-F238E27FC236}">
                <a16:creationId xmlns:a16="http://schemas.microsoft.com/office/drawing/2014/main" id="{29A075E9-EE15-699E-9EFD-7F54F6FFD407}"/>
              </a:ext>
            </a:extLst>
          </p:cNvPr>
          <p:cNvSpPr/>
          <p:nvPr/>
        </p:nvSpPr>
        <p:spPr>
          <a:xfrm>
            <a:off x="5801449" y="2401316"/>
            <a:ext cx="205483" cy="205483"/>
          </a:xfrm>
          <a:prstGeom prst="pie">
            <a:avLst/>
          </a:prstGeom>
          <a:solidFill>
            <a:srgbClr val="4D525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791B178-5C51-427B-9D9A-A83C50022421}"/>
              </a:ext>
            </a:extLst>
          </p:cNvPr>
          <p:cNvSpPr/>
          <p:nvPr/>
        </p:nvSpPr>
        <p:spPr>
          <a:xfrm>
            <a:off x="7889725" y="2926245"/>
            <a:ext cx="205483" cy="20548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16F1B04-FA10-F29D-63D4-6E911396B449}"/>
              </a:ext>
            </a:extLst>
          </p:cNvPr>
          <p:cNvCxnSpPr>
            <a:cxnSpLocks/>
            <a:stCxn id="220" idx="2"/>
            <a:endCxn id="40" idx="6"/>
          </p:cNvCxnSpPr>
          <p:nvPr/>
        </p:nvCxnSpPr>
        <p:spPr>
          <a:xfrm flipH="1" flipV="1">
            <a:off x="7226135" y="2249467"/>
            <a:ext cx="663591" cy="7795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57B8F2D-0082-EFDF-67FA-25AE1DBA0CDB}"/>
              </a:ext>
            </a:extLst>
          </p:cNvPr>
          <p:cNvCxnSpPr>
            <a:cxnSpLocks/>
            <a:stCxn id="220" idx="2"/>
            <a:endCxn id="41" idx="6"/>
          </p:cNvCxnSpPr>
          <p:nvPr/>
        </p:nvCxnSpPr>
        <p:spPr>
          <a:xfrm flipH="1" flipV="1">
            <a:off x="7226133" y="2571391"/>
            <a:ext cx="663592" cy="4575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28E76A8-7B78-1CA3-3DC2-ED92925EF373}"/>
              </a:ext>
            </a:extLst>
          </p:cNvPr>
          <p:cNvCxnSpPr>
            <a:cxnSpLocks/>
            <a:stCxn id="220" idx="2"/>
            <a:endCxn id="42" idx="6"/>
          </p:cNvCxnSpPr>
          <p:nvPr/>
        </p:nvCxnSpPr>
        <p:spPr>
          <a:xfrm flipH="1" flipV="1">
            <a:off x="7226133" y="2893315"/>
            <a:ext cx="663593" cy="135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5A2BF48-2689-6DFB-E9CB-1E24BDF56112}"/>
              </a:ext>
            </a:extLst>
          </p:cNvPr>
          <p:cNvCxnSpPr>
            <a:cxnSpLocks/>
            <a:stCxn id="220" idx="2"/>
            <a:endCxn id="43" idx="6"/>
          </p:cNvCxnSpPr>
          <p:nvPr/>
        </p:nvCxnSpPr>
        <p:spPr>
          <a:xfrm flipH="1">
            <a:off x="7226135" y="3028987"/>
            <a:ext cx="663591" cy="182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B9C1DE4F-8BD3-031B-35B4-2209F91C1D7C}"/>
              </a:ext>
            </a:extLst>
          </p:cNvPr>
          <p:cNvCxnSpPr>
            <a:cxnSpLocks/>
            <a:stCxn id="220" idx="2"/>
            <a:endCxn id="44" idx="6"/>
          </p:cNvCxnSpPr>
          <p:nvPr/>
        </p:nvCxnSpPr>
        <p:spPr>
          <a:xfrm flipH="1">
            <a:off x="7226133" y="3028988"/>
            <a:ext cx="663592" cy="5044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2EA3078-DB2C-33BA-8B48-0C5194B0F10A}"/>
              </a:ext>
            </a:extLst>
          </p:cNvPr>
          <p:cNvCxnSpPr>
            <a:cxnSpLocks/>
            <a:stCxn id="45" idx="6"/>
            <a:endCxn id="220" idx="2"/>
          </p:cNvCxnSpPr>
          <p:nvPr/>
        </p:nvCxnSpPr>
        <p:spPr>
          <a:xfrm flipV="1">
            <a:off x="7226133" y="3028987"/>
            <a:ext cx="663593" cy="826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>
            <a:extLst>
              <a:ext uri="{FF2B5EF4-FFF2-40B4-BE49-F238E27FC236}">
                <a16:creationId xmlns:a16="http://schemas.microsoft.com/office/drawing/2014/main" id="{037681C6-D878-434D-E55D-1413B0FC4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23" b="8523"/>
          <a:stretch/>
        </p:blipFill>
        <p:spPr>
          <a:xfrm>
            <a:off x="6973395" y="2080313"/>
            <a:ext cx="321787" cy="321787"/>
          </a:xfrm>
          <a:prstGeom prst="ellipse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0861DA32-5D4B-33D0-7FA9-755F26BF87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13" r="13913"/>
          <a:stretch/>
        </p:blipFill>
        <p:spPr>
          <a:xfrm>
            <a:off x="6961546" y="3714322"/>
            <a:ext cx="323689" cy="323689"/>
          </a:xfrm>
          <a:prstGeom prst="ellipse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4D35744C-EA83-90B8-423E-1E71465C78BE}"/>
              </a:ext>
            </a:extLst>
          </p:cNvPr>
          <p:cNvSpPr txBox="1"/>
          <p:nvPr/>
        </p:nvSpPr>
        <p:spPr>
          <a:xfrm>
            <a:off x="9060159" y="2710386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28% </a:t>
            </a:r>
            <a:r>
              <a:rPr lang="en-GB" sz="3600" b="1" dirty="0">
                <a:solidFill>
                  <a:schemeClr val="bg1"/>
                </a:solidFill>
              </a:rPr>
              <a:t>Luna</a:t>
            </a: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7A427CC8-B2D8-4326-B529-77551CE92B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6" b="1316"/>
          <a:stretch/>
        </p:blipFill>
        <p:spPr>
          <a:xfrm>
            <a:off x="6973395" y="2727996"/>
            <a:ext cx="321787" cy="321787"/>
          </a:xfrm>
          <a:prstGeom prst="ellipse">
            <a:avLst/>
          </a:prstGeom>
        </p:spPr>
      </p:pic>
      <p:pic>
        <p:nvPicPr>
          <p:cNvPr id="231" name="Picture 4">
            <a:extLst>
              <a:ext uri="{FF2B5EF4-FFF2-40B4-BE49-F238E27FC236}">
                <a16:creationId xmlns:a16="http://schemas.microsoft.com/office/drawing/2014/main" id="{BE41B887-E922-360E-532C-473C4B0DE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7816008" y="2450071"/>
            <a:ext cx="1170435" cy="117043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8DAB0F95-3D7C-6680-6399-B7503DF5FC16}"/>
              </a:ext>
            </a:extLst>
          </p:cNvPr>
          <p:cNvSpPr txBox="1"/>
          <p:nvPr/>
        </p:nvSpPr>
        <p:spPr>
          <a:xfrm>
            <a:off x="7816008" y="4550621"/>
            <a:ext cx="3619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chemeClr val="bg1"/>
                </a:solidFill>
              </a:rPr>
              <a:t>But why only 28%?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963579B-2D9E-30DF-7F02-0805DAE0FB06}"/>
              </a:ext>
            </a:extLst>
          </p:cNvPr>
          <p:cNvSpPr txBox="1"/>
          <p:nvPr/>
        </p:nvSpPr>
        <p:spPr>
          <a:xfrm>
            <a:off x="7778068" y="269251"/>
            <a:ext cx="40627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What is the probability of this image being of my dog?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029505E-0705-7461-5C7C-44A77D35E479}"/>
              </a:ext>
            </a:extLst>
          </p:cNvPr>
          <p:cNvCxnSpPr>
            <a:cxnSpLocks/>
            <a:stCxn id="31" idx="6"/>
            <a:endCxn id="227" idx="2"/>
          </p:cNvCxnSpPr>
          <p:nvPr/>
        </p:nvCxnSpPr>
        <p:spPr>
          <a:xfrm>
            <a:off x="6006954" y="1855229"/>
            <a:ext cx="966441" cy="3859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>
            <a:extLst>
              <a:ext uri="{FF2B5EF4-FFF2-40B4-BE49-F238E27FC236}">
                <a16:creationId xmlns:a16="http://schemas.microsoft.com/office/drawing/2014/main" id="{DA7A8A2B-EB72-0963-050F-DD65C681877A}"/>
              </a:ext>
            </a:extLst>
          </p:cNvPr>
          <p:cNvSpPr txBox="1">
            <a:spLocks/>
          </p:cNvSpPr>
          <p:nvPr/>
        </p:nvSpPr>
        <p:spPr>
          <a:xfrm>
            <a:off x="6707123" y="209159"/>
            <a:ext cx="5393436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TODAY’S TOPICS</a:t>
            </a:r>
          </a:p>
        </p:txBody>
      </p:sp>
      <p:pic>
        <p:nvPicPr>
          <p:cNvPr id="4" name="Picture Placeholder 1">
            <a:extLst>
              <a:ext uri="{FF2B5EF4-FFF2-40B4-BE49-F238E27FC236}">
                <a16:creationId xmlns:a16="http://schemas.microsoft.com/office/drawing/2014/main" id="{6C9F19B3-6572-2F74-70F2-036229D3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6" r="5556"/>
          <a:stretch>
            <a:fillRect/>
          </a:stretch>
        </p:blipFill>
        <p:spPr>
          <a:xfrm>
            <a:off x="0" y="23285"/>
            <a:ext cx="5543373" cy="623629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553663F-817C-4550-26FF-84F82161B56D}"/>
              </a:ext>
            </a:extLst>
          </p:cNvPr>
          <p:cNvGrpSpPr/>
          <p:nvPr/>
        </p:nvGrpSpPr>
        <p:grpSpPr>
          <a:xfrm>
            <a:off x="6554341" y="1128435"/>
            <a:ext cx="5271896" cy="1117872"/>
            <a:chOff x="6707124" y="1392310"/>
            <a:chExt cx="4873755" cy="1490499"/>
          </a:xfrm>
          <a:noFill/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2358B2-2BF9-472C-8DEB-E2C603F8F8E3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3BC7FA-FD7D-6D2B-824A-C5D3810FEAFC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8EEF73D-2431-D656-0EB5-08C6974D08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095C60-4E9A-6AC0-0EC0-9751FB15D734}"/>
                </a:ext>
              </a:extLst>
            </p:cNvPr>
            <p:cNvSpPr txBox="1"/>
            <p:nvPr/>
          </p:nvSpPr>
          <p:spPr>
            <a:xfrm>
              <a:off x="6926281" y="1392310"/>
              <a:ext cx="458217" cy="615555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/>
                </a:rPr>
                <a:t>01</a:t>
              </a:r>
            </a:p>
          </p:txBody>
        </p:sp>
        <p:sp>
          <p:nvSpPr>
            <p:cNvPr id="8" name="Rectangle: Rounded Corners 28">
              <a:extLst>
                <a:ext uri="{FF2B5EF4-FFF2-40B4-BE49-F238E27FC236}">
                  <a16:creationId xmlns:a16="http://schemas.microsoft.com/office/drawing/2014/main" id="{60FD469C-959C-A23E-8FD5-944B759325A8}"/>
                </a:ext>
              </a:extLst>
            </p:cNvPr>
            <p:cNvSpPr/>
            <p:nvPr/>
          </p:nvSpPr>
          <p:spPr>
            <a:xfrm>
              <a:off x="7695593" y="1548878"/>
              <a:ext cx="3885286" cy="1333931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defTabSz="342891"/>
              <a:r>
                <a:rPr lang="da-DK" sz="1867" b="1" cap="all" dirty="0">
                  <a:solidFill>
                    <a:schemeClr val="bg1"/>
                  </a:solidFill>
                  <a:latin typeface="Calibri" panose="020F0502020204030204"/>
                </a:rPr>
                <a:t>INTRODUCTION TO ARTIFICIAL INTELLIGENCE and </a:t>
              </a:r>
              <a:r>
                <a:rPr lang="da-DK" sz="1867" b="1" cap="all" dirty="0" err="1">
                  <a:solidFill>
                    <a:schemeClr val="bg1"/>
                  </a:solidFill>
                  <a:latin typeface="Calibri" panose="020F0502020204030204"/>
                </a:rPr>
                <a:t>machine</a:t>
              </a:r>
              <a:r>
                <a:rPr lang="da-DK" sz="1867" b="1" cap="all" dirty="0">
                  <a:solidFill>
                    <a:schemeClr val="bg1"/>
                  </a:solidFill>
                  <a:latin typeface="Calibri" panose="020F0502020204030204"/>
                </a:rPr>
                <a:t> learning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B5CC69-35A6-810B-16CB-825817D0C1C9}"/>
              </a:ext>
            </a:extLst>
          </p:cNvPr>
          <p:cNvGrpSpPr/>
          <p:nvPr/>
        </p:nvGrpSpPr>
        <p:grpSpPr>
          <a:xfrm>
            <a:off x="6554344" y="2301170"/>
            <a:ext cx="5406008" cy="515440"/>
            <a:chOff x="6707124" y="1392310"/>
            <a:chExt cx="4997738" cy="687255"/>
          </a:xfrm>
          <a:noFill/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AC44CE-3116-D39F-0235-B32F9AA6795F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0BCF318-0DA2-1DD7-E3BE-563753B80CA0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2DE744F-1D8C-6C3D-BDEC-314B11D63A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795FAB-EF44-4789-2FBE-B68A5098B79A}"/>
                </a:ext>
              </a:extLst>
            </p:cNvPr>
            <p:cNvSpPr txBox="1"/>
            <p:nvPr/>
          </p:nvSpPr>
          <p:spPr>
            <a:xfrm>
              <a:off x="6926281" y="1392310"/>
              <a:ext cx="458217" cy="615555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/>
                </a:rPr>
                <a:t>02</a:t>
              </a:r>
            </a:p>
          </p:txBody>
        </p:sp>
        <p:sp>
          <p:nvSpPr>
            <p:cNvPr id="14" name="Rectangle: Rounded Corners 35">
              <a:extLst>
                <a:ext uri="{FF2B5EF4-FFF2-40B4-BE49-F238E27FC236}">
                  <a16:creationId xmlns:a16="http://schemas.microsoft.com/office/drawing/2014/main" id="{5BF08117-DBF2-A3FF-1AFB-25FFE4BDD00F}"/>
                </a:ext>
              </a:extLst>
            </p:cNvPr>
            <p:cNvSpPr/>
            <p:nvPr/>
          </p:nvSpPr>
          <p:spPr>
            <a:xfrm>
              <a:off x="7695591" y="1548878"/>
              <a:ext cx="4009271" cy="530687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defTabSz="342891"/>
              <a:r>
                <a:rPr lang="da-DK" sz="1867" b="1" cap="all" dirty="0">
                  <a:solidFill>
                    <a:schemeClr val="bg1"/>
                  </a:solidFill>
                  <a:latin typeface="Calibri" panose="020F0502020204030204"/>
                </a:rPr>
                <a:t>Case scenario of </a:t>
              </a:r>
              <a:r>
                <a:rPr lang="da-DK" sz="1867" b="1" cap="all" dirty="0" err="1">
                  <a:solidFill>
                    <a:schemeClr val="bg1"/>
                  </a:solidFill>
                  <a:latin typeface="Calibri" panose="020F0502020204030204"/>
                </a:rPr>
                <a:t>machine</a:t>
              </a:r>
              <a:r>
                <a:rPr lang="da-DK" sz="1867" b="1" cap="all" dirty="0">
                  <a:solidFill>
                    <a:schemeClr val="bg1"/>
                  </a:solidFill>
                  <a:latin typeface="Calibri" panose="020F0502020204030204"/>
                </a:rPr>
                <a:t> learning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6B68F1-F10E-DEB6-5B49-BBC331A549AF}"/>
              </a:ext>
            </a:extLst>
          </p:cNvPr>
          <p:cNvGrpSpPr/>
          <p:nvPr/>
        </p:nvGrpSpPr>
        <p:grpSpPr>
          <a:xfrm>
            <a:off x="6554344" y="3439582"/>
            <a:ext cx="5271896" cy="515440"/>
            <a:chOff x="6707124" y="1392310"/>
            <a:chExt cx="4873754" cy="687255"/>
          </a:xfrm>
          <a:noFill/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26246B-3860-C2B2-F542-8DE1091F8E22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703C99E-B052-1602-13B5-BA12BA88304C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AFA1D1E-5949-77F2-B02A-45E1788695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A757C2-92C1-95DD-3BC6-6591CE259631}"/>
                </a:ext>
              </a:extLst>
            </p:cNvPr>
            <p:cNvSpPr txBox="1"/>
            <p:nvPr/>
          </p:nvSpPr>
          <p:spPr>
            <a:xfrm>
              <a:off x="6926281" y="1392310"/>
              <a:ext cx="458217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/>
                </a:rPr>
                <a:t>03</a:t>
              </a:r>
            </a:p>
          </p:txBody>
        </p:sp>
        <p:sp>
          <p:nvSpPr>
            <p:cNvPr id="20" name="Rectangle: Rounded Corners 42">
              <a:extLst>
                <a:ext uri="{FF2B5EF4-FFF2-40B4-BE49-F238E27FC236}">
                  <a16:creationId xmlns:a16="http://schemas.microsoft.com/office/drawing/2014/main" id="{25F21A4A-3416-F4BC-16FE-FE3DC342C127}"/>
                </a:ext>
              </a:extLst>
            </p:cNvPr>
            <p:cNvSpPr/>
            <p:nvPr/>
          </p:nvSpPr>
          <p:spPr>
            <a:xfrm>
              <a:off x="7695591" y="1548878"/>
              <a:ext cx="3885287" cy="530687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891"/>
              <a:r>
                <a:rPr lang="da-DK" sz="1867" b="1" cap="all" dirty="0" err="1">
                  <a:solidFill>
                    <a:schemeClr val="bg1"/>
                  </a:solidFill>
                  <a:latin typeface="Calibri" panose="020F0502020204030204"/>
                </a:rPr>
                <a:t>exercise</a:t>
              </a:r>
              <a:endParaRPr lang="da-DK" sz="1867" b="1" cap="all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4CD976-A4D3-B567-B46C-CC06CD04E7B5}"/>
              </a:ext>
            </a:extLst>
          </p:cNvPr>
          <p:cNvGrpSpPr/>
          <p:nvPr/>
        </p:nvGrpSpPr>
        <p:grpSpPr>
          <a:xfrm>
            <a:off x="6554344" y="4577994"/>
            <a:ext cx="5271896" cy="515440"/>
            <a:chOff x="6707124" y="1392310"/>
            <a:chExt cx="4873754" cy="687255"/>
          </a:xfrm>
          <a:noFill/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CC4A58C-B3A7-DCCE-71DA-9F568BE88B48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C9E4836-8763-46D8-6200-32EA2E6568C2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5297207-0F3C-FC88-04FA-CBADC551BD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CF96B0-2845-ED30-7082-6C14FC8313EF}"/>
                </a:ext>
              </a:extLst>
            </p:cNvPr>
            <p:cNvSpPr txBox="1"/>
            <p:nvPr/>
          </p:nvSpPr>
          <p:spPr>
            <a:xfrm>
              <a:off x="6926281" y="1392310"/>
              <a:ext cx="458217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/>
                </a:rPr>
                <a:t>04</a:t>
              </a:r>
            </a:p>
          </p:txBody>
        </p:sp>
        <p:sp>
          <p:nvSpPr>
            <p:cNvPr id="26" name="Rectangle: Rounded Corners 49">
              <a:extLst>
                <a:ext uri="{FF2B5EF4-FFF2-40B4-BE49-F238E27FC236}">
                  <a16:creationId xmlns:a16="http://schemas.microsoft.com/office/drawing/2014/main" id="{8EF32400-CAE8-448F-F690-1103DE4FE9EE}"/>
                </a:ext>
              </a:extLst>
            </p:cNvPr>
            <p:cNvSpPr/>
            <p:nvPr/>
          </p:nvSpPr>
          <p:spPr>
            <a:xfrm>
              <a:off x="7695591" y="1548878"/>
              <a:ext cx="3885287" cy="530687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891"/>
              <a:r>
                <a:rPr lang="da-DK" sz="1867" b="1" cap="all" dirty="0" err="1">
                  <a:solidFill>
                    <a:schemeClr val="bg1"/>
                  </a:solidFill>
                  <a:latin typeface="Calibri" panose="020F0502020204030204"/>
                </a:rPr>
                <a:t>reflection</a:t>
              </a:r>
              <a:endParaRPr lang="da-DK" sz="1867" b="1" cap="all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D9BF3D-2F4A-7048-C60A-623A86A1D343}"/>
              </a:ext>
            </a:extLst>
          </p:cNvPr>
          <p:cNvGrpSpPr/>
          <p:nvPr/>
        </p:nvGrpSpPr>
        <p:grpSpPr>
          <a:xfrm>
            <a:off x="6554344" y="5749770"/>
            <a:ext cx="5271896" cy="515440"/>
            <a:chOff x="6707124" y="1392310"/>
            <a:chExt cx="4873754" cy="687255"/>
          </a:xfrm>
          <a:noFill/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EC7D2A1-4525-11FA-EA4F-751D1023B5E9}"/>
                </a:ext>
              </a:extLst>
            </p:cNvPr>
            <p:cNvGrpSpPr/>
            <p:nvPr/>
          </p:nvGrpSpPr>
          <p:grpSpPr>
            <a:xfrm>
              <a:off x="6707124" y="1410006"/>
              <a:ext cx="4873752" cy="0"/>
              <a:chOff x="6707124" y="561442"/>
              <a:chExt cx="4873752" cy="0"/>
            </a:xfrm>
            <a:grpFill/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E3F44E1-FD8A-8D65-CDF1-43F88C721682}"/>
                  </a:ext>
                </a:extLst>
              </p:cNvPr>
              <p:cNvCxnSpPr/>
              <p:nvPr userDrawn="1"/>
            </p:nvCxnSpPr>
            <p:spPr>
              <a:xfrm>
                <a:off x="670712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A885435-58AA-F04F-23E4-F98E4F1E7BD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C54B34-C63E-CDE7-B9B0-1E575E8493BB}"/>
                </a:ext>
              </a:extLst>
            </p:cNvPr>
            <p:cNvSpPr txBox="1"/>
            <p:nvPr/>
          </p:nvSpPr>
          <p:spPr>
            <a:xfrm>
              <a:off x="6926281" y="1392310"/>
              <a:ext cx="458217" cy="615554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2400" b="1" dirty="0">
                  <a:solidFill>
                    <a:schemeClr val="bg1"/>
                  </a:solidFill>
                  <a:latin typeface="Calibri" panose="020F0502020204030204"/>
                </a:rPr>
                <a:t>05</a:t>
              </a:r>
            </a:p>
          </p:txBody>
        </p:sp>
        <p:sp>
          <p:nvSpPr>
            <p:cNvPr id="32" name="Rectangle: Rounded Corners 49">
              <a:extLst>
                <a:ext uri="{FF2B5EF4-FFF2-40B4-BE49-F238E27FC236}">
                  <a16:creationId xmlns:a16="http://schemas.microsoft.com/office/drawing/2014/main" id="{0E058EC7-BB11-74E0-796B-C9DB1CF3EC7F}"/>
                </a:ext>
              </a:extLst>
            </p:cNvPr>
            <p:cNvSpPr/>
            <p:nvPr/>
          </p:nvSpPr>
          <p:spPr>
            <a:xfrm>
              <a:off x="7695591" y="1548878"/>
              <a:ext cx="3885287" cy="530687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defTabSz="342891"/>
              <a:r>
                <a:rPr lang="da-DK" sz="1867" b="1" cap="all" dirty="0">
                  <a:solidFill>
                    <a:schemeClr val="bg1"/>
                  </a:solidFill>
                  <a:latin typeface="Calibri" panose="020F0502020204030204"/>
                </a:rPr>
                <a:t>Feedback and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825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B03A2-CAB6-11D6-5F59-7A7E09C35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0C9AD-2A99-C3F0-3913-EA377199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015" t="28527" r="30051" b="32714"/>
          <a:stretch/>
        </p:blipFill>
        <p:spPr>
          <a:xfrm>
            <a:off x="248093" y="244814"/>
            <a:ext cx="1928039" cy="197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415547-6C9B-D9F9-0A55-7B0174ED7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30" t="35865" r="33712" b="30476"/>
          <a:stretch/>
        </p:blipFill>
        <p:spPr>
          <a:xfrm>
            <a:off x="2176131" y="2214875"/>
            <a:ext cx="1928039" cy="1928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129E8F-0C9D-2BA2-DEB2-5F82084EC8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841" t="26984" r="26984" b="29841"/>
          <a:stretch/>
        </p:blipFill>
        <p:spPr>
          <a:xfrm>
            <a:off x="2176131" y="244814"/>
            <a:ext cx="1928039" cy="1970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3CE115-A444-A1C2-7E3E-7BAED36A3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33" y="2214874"/>
            <a:ext cx="1928039" cy="1928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8451A-E531-A22D-068F-FFF9A841472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677" t="20635" r="20635" b="18677"/>
          <a:stretch/>
        </p:blipFill>
        <p:spPr>
          <a:xfrm>
            <a:off x="248091" y="4100892"/>
            <a:ext cx="1928040" cy="1970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7B0456-D088-1254-C1A3-227B3F9ED4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592" t="26826" r="26826" b="27302"/>
          <a:stretch/>
        </p:blipFill>
        <p:spPr>
          <a:xfrm>
            <a:off x="2176131" y="4142565"/>
            <a:ext cx="1928039" cy="19283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ECBCAD-246B-B918-46DD-B4708EF37E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883" t="29808" r="24684" b="24794"/>
          <a:stretch/>
        </p:blipFill>
        <p:spPr>
          <a:xfrm>
            <a:off x="4115310" y="244814"/>
            <a:ext cx="1928159" cy="1970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9936AF-6A55-75E2-3FF5-559E0E03B2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1068" y="201143"/>
            <a:ext cx="2057400" cy="2057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DC26ED-E2C0-1E7F-E495-1E103527A55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3598" t="17566" r="32328" b="48677"/>
          <a:stretch/>
        </p:blipFill>
        <p:spPr>
          <a:xfrm>
            <a:off x="4115310" y="2214874"/>
            <a:ext cx="1905759" cy="197006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82D16E2-E430-0563-AE05-94F78E6CC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14" t="23298" r="33679" b="44116"/>
          <a:stretch/>
        </p:blipFill>
        <p:spPr bwMode="auto">
          <a:xfrm>
            <a:off x="6009925" y="2209929"/>
            <a:ext cx="2068543" cy="197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8D6F4F-73AD-C38D-0790-EB51F298154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2539" t="35344" r="30318" b="32933"/>
          <a:stretch/>
        </p:blipFill>
        <p:spPr>
          <a:xfrm>
            <a:off x="4115311" y="4189878"/>
            <a:ext cx="1928040" cy="18262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DB2BD5-03C7-20FF-CD34-7137C969662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39312" t="24339" r="26296" b="42434"/>
          <a:stretch/>
        </p:blipFill>
        <p:spPr>
          <a:xfrm>
            <a:off x="6021065" y="4174913"/>
            <a:ext cx="2066768" cy="18412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7BD755-AB9A-F00C-197E-7E911D8AC118}"/>
              </a:ext>
            </a:extLst>
          </p:cNvPr>
          <p:cNvSpPr txBox="1"/>
          <p:nvPr/>
        </p:nvSpPr>
        <p:spPr>
          <a:xfrm>
            <a:off x="8284110" y="688883"/>
            <a:ext cx="3648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It all depends on the similarity within the dataset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2DAE1ED-1DF6-A1C8-5498-1A1C788629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858" y="2209931"/>
            <a:ext cx="1959413" cy="1928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B5574-2773-F028-2968-137FB136E09C}"/>
              </a:ext>
            </a:extLst>
          </p:cNvPr>
          <p:cNvSpPr txBox="1"/>
          <p:nvPr/>
        </p:nvSpPr>
        <p:spPr>
          <a:xfrm>
            <a:off x="7960247" y="2509216"/>
            <a:ext cx="39725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350">
              <a:spcAft>
                <a:spcPts val="1600"/>
              </a:spcAft>
            </a:pP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One of the biggest challenges in Machine Learning is </a:t>
            </a:r>
            <a:r>
              <a:rPr lang="en-GB" sz="3200" b="1" dirty="0">
                <a:solidFill>
                  <a:schemeClr val="bg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finding enough good-quality data</a:t>
            </a:r>
            <a:r>
              <a:rPr lang="en-GB" sz="3200" dirty="0">
                <a:solidFill>
                  <a:schemeClr val="bg1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.</a:t>
            </a:r>
            <a:endParaRPr lang="en-GB" sz="32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43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E618F-6061-BE8C-AF67-7B8B23EF5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707201-0D82-F3D2-7B48-04F0975CC57C}"/>
              </a:ext>
            </a:extLst>
          </p:cNvPr>
          <p:cNvGrpSpPr/>
          <p:nvPr/>
        </p:nvGrpSpPr>
        <p:grpSpPr>
          <a:xfrm>
            <a:off x="-1" y="823665"/>
            <a:ext cx="7279863" cy="933847"/>
            <a:chOff x="6536592" y="1410006"/>
            <a:chExt cx="5355750" cy="1245130"/>
          </a:xfrm>
          <a:noFill/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FBDEBE-7374-5771-CC7F-6507418AC0BC}"/>
                </a:ext>
              </a:extLst>
            </p:cNvPr>
            <p:cNvGrpSpPr/>
            <p:nvPr/>
          </p:nvGrpSpPr>
          <p:grpSpPr>
            <a:xfrm>
              <a:off x="6617424" y="1410006"/>
              <a:ext cx="3518795" cy="0"/>
              <a:chOff x="6617424" y="561442"/>
              <a:chExt cx="3518795" cy="0"/>
            </a:xfrm>
            <a:grpFill/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5EDAFD8-E011-29F9-C1BB-272FC39304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617428" y="561442"/>
                <a:ext cx="3518791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AB6DF08-F0D9-6F42-4BEA-7A6D0B3146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6174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: Rounded Corners 28">
              <a:extLst>
                <a:ext uri="{FF2B5EF4-FFF2-40B4-BE49-F238E27FC236}">
                  <a16:creationId xmlns:a16="http://schemas.microsoft.com/office/drawing/2014/main" id="{067DE1FE-2FCD-C5E3-84DD-11D3F3EA1D11}"/>
                </a:ext>
              </a:extLst>
            </p:cNvPr>
            <p:cNvSpPr/>
            <p:nvPr/>
          </p:nvSpPr>
          <p:spPr>
            <a:xfrm>
              <a:off x="6536592" y="1834864"/>
              <a:ext cx="5355750" cy="820272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algn="ctr" defTabSz="914377">
                <a:lnSpc>
                  <a:spcPct val="150000"/>
                </a:lnSpc>
                <a:defRPr/>
              </a:pPr>
              <a:endParaRPr lang="en-US" sz="2400" i="1" dirty="0">
                <a:ln w="0"/>
                <a:solidFill>
                  <a:schemeClr val="bg1"/>
                </a:solidFill>
                <a:latin typeface="Tw Cen MT"/>
                <a:cs typeface="Arial"/>
              </a:endParaRPr>
            </a:p>
          </p:txBody>
        </p:sp>
      </p:grpSp>
      <p:sp>
        <p:nvSpPr>
          <p:cNvPr id="27" name="Title 18">
            <a:extLst>
              <a:ext uri="{FF2B5EF4-FFF2-40B4-BE49-F238E27FC236}">
                <a16:creationId xmlns:a16="http://schemas.microsoft.com/office/drawing/2014/main" id="{C3B2E843-8F35-A520-8B92-55DD1653DAB6}"/>
              </a:ext>
            </a:extLst>
          </p:cNvPr>
          <p:cNvSpPr txBox="1">
            <a:spLocks/>
          </p:cNvSpPr>
          <p:nvPr/>
        </p:nvSpPr>
        <p:spPr>
          <a:xfrm>
            <a:off x="229347" y="67465"/>
            <a:ext cx="6971708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Ethics and 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0B5A4-2DB7-133F-37B7-5D43C554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59533" y="0"/>
            <a:ext cx="4918260" cy="62910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8037F8C-8104-F896-3221-DCB6C1448AD2}"/>
              </a:ext>
            </a:extLst>
          </p:cNvPr>
          <p:cNvGrpSpPr/>
          <p:nvPr/>
        </p:nvGrpSpPr>
        <p:grpSpPr>
          <a:xfrm>
            <a:off x="-83965" y="948016"/>
            <a:ext cx="7048217" cy="1047081"/>
            <a:chOff x="6659483" y="1420621"/>
            <a:chExt cx="5864957" cy="1396108"/>
          </a:xfrm>
          <a:noFill/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9563F4-17C5-303C-5A91-20A52F4DD3E2}"/>
                </a:ext>
              </a:extLst>
            </p:cNvPr>
            <p:cNvSpPr txBox="1"/>
            <p:nvPr/>
          </p:nvSpPr>
          <p:spPr>
            <a:xfrm>
              <a:off x="6992028" y="1420621"/>
              <a:ext cx="1826362" cy="506208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1867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 Bias in AI Models</a:t>
              </a:r>
            </a:p>
          </p:txBody>
        </p:sp>
        <p:sp>
          <p:nvSpPr>
            <p:cNvPr id="15" name="Rectangle: Rounded Corners 28">
              <a:extLst>
                <a:ext uri="{FF2B5EF4-FFF2-40B4-BE49-F238E27FC236}">
                  <a16:creationId xmlns:a16="http://schemas.microsoft.com/office/drawing/2014/main" id="{964CB088-0BB3-59FF-0E4B-A90AD7658EF8}"/>
                </a:ext>
              </a:extLst>
            </p:cNvPr>
            <p:cNvSpPr/>
            <p:nvPr/>
          </p:nvSpPr>
          <p:spPr>
            <a:xfrm>
              <a:off x="6659483" y="1884422"/>
              <a:ext cx="5864957" cy="932307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381350">
                <a:spcAft>
                  <a:spcPts val="1600"/>
                </a:spcAft>
              </a:pPr>
              <a:r>
                <a:rPr lang="en-GB" sz="1867" dirty="0"/>
                <a:t>AI systems can inherit biases from training data, leading to unfair outcomes (e.g., misclassification or discrimination).</a:t>
              </a:r>
              <a:endParaRPr lang="en-GB" sz="1867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C3EC97-36CD-2D73-BF78-7CFA83587625}"/>
              </a:ext>
            </a:extLst>
          </p:cNvPr>
          <p:cNvGrpSpPr/>
          <p:nvPr/>
        </p:nvGrpSpPr>
        <p:grpSpPr>
          <a:xfrm>
            <a:off x="-83965" y="2197838"/>
            <a:ext cx="6998535" cy="1072675"/>
            <a:chOff x="6518856" y="1410006"/>
            <a:chExt cx="6902134" cy="1430233"/>
          </a:xfrm>
          <a:noFill/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8E3C75-F137-78EA-783A-C71EE7FD348B}"/>
                </a:ext>
              </a:extLst>
            </p:cNvPr>
            <p:cNvGrpSpPr/>
            <p:nvPr/>
          </p:nvGrpSpPr>
          <p:grpSpPr>
            <a:xfrm>
              <a:off x="6707124" y="1410006"/>
              <a:ext cx="4718448" cy="0"/>
              <a:chOff x="6707124" y="561442"/>
              <a:chExt cx="4718448" cy="0"/>
            </a:xfrm>
            <a:grpFill/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9FB1A8-9012-D650-0484-1272691DEB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4718448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7AB815C-5043-5373-4C75-9C3DD7D3EF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08A856-3E9C-2C17-7339-1036AFBA5BB0}"/>
                </a:ext>
              </a:extLst>
            </p:cNvPr>
            <p:cNvSpPr txBox="1"/>
            <p:nvPr/>
          </p:nvSpPr>
          <p:spPr>
            <a:xfrm>
              <a:off x="6926282" y="1501656"/>
              <a:ext cx="2966063" cy="506208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1867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02 Privacy and Data Security</a:t>
              </a:r>
            </a:p>
          </p:txBody>
        </p:sp>
        <p:sp>
          <p:nvSpPr>
            <p:cNvPr id="19" name="Rectangle: Rounded Corners 35">
              <a:extLst>
                <a:ext uri="{FF2B5EF4-FFF2-40B4-BE49-F238E27FC236}">
                  <a16:creationId xmlns:a16="http://schemas.microsoft.com/office/drawing/2014/main" id="{0A47192F-1119-EA5D-E4F5-51E19AB443C6}"/>
                </a:ext>
              </a:extLst>
            </p:cNvPr>
            <p:cNvSpPr/>
            <p:nvPr/>
          </p:nvSpPr>
          <p:spPr>
            <a:xfrm>
              <a:off x="6518856" y="1907933"/>
              <a:ext cx="6902134" cy="932306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381350">
                <a:spcAft>
                  <a:spcPts val="1600"/>
                </a:spcAft>
              </a:pPr>
              <a:r>
                <a:rPr lang="en-GB" sz="1867" dirty="0">
                  <a:solidFill>
                    <a:schemeClr val="bg1"/>
                  </a:solidFill>
                  <a:cs typeface="Calibri" panose="020F0502020204030204" pitchFamily="34" charset="0"/>
                </a:rPr>
                <a:t>AI relies on vast amounts of personal data, raising concerns about data misuse and breaches.</a:t>
              </a:r>
              <a:endParaRPr lang="en-GB" sz="1867" i="1" dirty="0">
                <a:solidFill>
                  <a:schemeClr val="bg1"/>
                </a:solidFill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D96642-B33E-370E-57AA-494DA32E0E58}"/>
              </a:ext>
            </a:extLst>
          </p:cNvPr>
          <p:cNvGrpSpPr/>
          <p:nvPr/>
        </p:nvGrpSpPr>
        <p:grpSpPr>
          <a:xfrm>
            <a:off x="-107572" y="3595120"/>
            <a:ext cx="7495003" cy="1067982"/>
            <a:chOff x="6481903" y="1410006"/>
            <a:chExt cx="7460834" cy="1423978"/>
          </a:xfrm>
          <a:noFill/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9BE318C-78B1-E71A-435F-DC02DB9AEA62}"/>
                </a:ext>
              </a:extLst>
            </p:cNvPr>
            <p:cNvGrpSpPr/>
            <p:nvPr/>
          </p:nvGrpSpPr>
          <p:grpSpPr>
            <a:xfrm>
              <a:off x="6707124" y="1410006"/>
              <a:ext cx="4750844" cy="0"/>
              <a:chOff x="6707124" y="561442"/>
              <a:chExt cx="4750844" cy="0"/>
            </a:xfrm>
            <a:grpFill/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A9F5FA4-DF5B-41E4-81ED-37812445E1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4750844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0A81910-3873-605D-D4D9-F98664E9A0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707124" y="561442"/>
                <a:ext cx="988466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9B59FF-E17A-9D97-1EF1-5DE80C5382D0}"/>
                </a:ext>
              </a:extLst>
            </p:cNvPr>
            <p:cNvSpPr txBox="1"/>
            <p:nvPr/>
          </p:nvSpPr>
          <p:spPr>
            <a:xfrm>
              <a:off x="6916635" y="1512815"/>
              <a:ext cx="1906281" cy="506209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1867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03 Accountability</a:t>
              </a:r>
            </a:p>
          </p:txBody>
        </p:sp>
        <p:sp>
          <p:nvSpPr>
            <p:cNvPr id="25" name="Rectangle: Rounded Corners 35">
              <a:extLst>
                <a:ext uri="{FF2B5EF4-FFF2-40B4-BE49-F238E27FC236}">
                  <a16:creationId xmlns:a16="http://schemas.microsoft.com/office/drawing/2014/main" id="{C75358A7-170A-4441-C305-7FE860169EEC}"/>
                </a:ext>
              </a:extLst>
            </p:cNvPr>
            <p:cNvSpPr/>
            <p:nvPr/>
          </p:nvSpPr>
          <p:spPr>
            <a:xfrm>
              <a:off x="6481903" y="1901676"/>
              <a:ext cx="7460834" cy="932308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381350">
                <a:spcAft>
                  <a:spcPts val="1600"/>
                </a:spcAft>
              </a:pPr>
              <a:r>
                <a:rPr lang="en-GB" sz="1867" dirty="0">
                  <a:solidFill>
                    <a:schemeClr val="bg1"/>
                  </a:solidFill>
                </a:rPr>
                <a:t>Who is responsible for errors when AI makes decisions (e.g., hiring, medical diagnoses)?</a:t>
              </a:r>
              <a:endParaRPr lang="en-GB" sz="1867" i="1" dirty="0">
                <a:solidFill>
                  <a:schemeClr val="bg1"/>
                </a:solidFill>
                <a:cs typeface="Calibri" panose="020F050202020403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B43ED8-4FF4-8D28-C91C-CD32A57860A3}"/>
              </a:ext>
            </a:extLst>
          </p:cNvPr>
          <p:cNvGrpSpPr/>
          <p:nvPr/>
        </p:nvGrpSpPr>
        <p:grpSpPr>
          <a:xfrm>
            <a:off x="-107572" y="5091666"/>
            <a:ext cx="7279864" cy="1061427"/>
            <a:chOff x="6311969" y="1410006"/>
            <a:chExt cx="7460834" cy="1415236"/>
          </a:xfrm>
          <a:noFill/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5BF9BDA-6FA7-F678-4522-59367BC6AFC3}"/>
                </a:ext>
              </a:extLst>
            </p:cNvPr>
            <p:cNvGrpSpPr/>
            <p:nvPr/>
          </p:nvGrpSpPr>
          <p:grpSpPr>
            <a:xfrm>
              <a:off x="6507203" y="1410006"/>
              <a:ext cx="4873753" cy="0"/>
              <a:chOff x="6507203" y="561442"/>
              <a:chExt cx="4873753" cy="0"/>
            </a:xfrm>
            <a:grpFill/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4333317-2717-EDC9-C2AF-95FC07E8159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07204" y="561442"/>
                <a:ext cx="4873752" cy="0"/>
              </a:xfrm>
              <a:prstGeom prst="line">
                <a:avLst/>
              </a:prstGeom>
              <a:grpFill/>
              <a:ln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AA8D405-8E6B-1A43-BFED-4CCC62D16D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07203" y="561442"/>
                <a:ext cx="988465" cy="0"/>
              </a:xfrm>
              <a:prstGeom prst="line">
                <a:avLst/>
              </a:prstGeom>
              <a:grpFill/>
              <a:ln w="53975">
                <a:solidFill>
                  <a:srgbClr val="168D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44BB16-CDB9-7D07-B1A8-15FB0CDE1A97}"/>
                </a:ext>
              </a:extLst>
            </p:cNvPr>
            <p:cNvSpPr txBox="1"/>
            <p:nvPr/>
          </p:nvSpPr>
          <p:spPr>
            <a:xfrm>
              <a:off x="6691599" y="1480328"/>
              <a:ext cx="2540967" cy="506208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defTabSz="342891"/>
              <a:r>
                <a:rPr lang="en-US" sz="1867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04 Safe and Ethical Use</a:t>
              </a:r>
            </a:p>
          </p:txBody>
        </p:sp>
        <p:sp>
          <p:nvSpPr>
            <p:cNvPr id="32" name="Rectangle: Rounded Corners 35">
              <a:extLst>
                <a:ext uri="{FF2B5EF4-FFF2-40B4-BE49-F238E27FC236}">
                  <a16:creationId xmlns:a16="http://schemas.microsoft.com/office/drawing/2014/main" id="{FE7C60C3-20BC-7186-E320-6CF6D3430FCC}"/>
                </a:ext>
              </a:extLst>
            </p:cNvPr>
            <p:cNvSpPr/>
            <p:nvPr/>
          </p:nvSpPr>
          <p:spPr>
            <a:xfrm>
              <a:off x="6311969" y="1892936"/>
              <a:ext cx="7460834" cy="932306"/>
            </a:xfrm>
            <a:prstGeom prst="roundRect">
              <a:avLst>
                <a:gd name="adj" fmla="val 94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pPr marL="381350">
                <a:spcAft>
                  <a:spcPts val="1600"/>
                </a:spcAft>
              </a:pPr>
              <a:r>
                <a:rPr lang="en-GB" sz="1867" dirty="0">
                  <a:solidFill>
                    <a:schemeClr val="bg1"/>
                  </a:solidFill>
                  <a:cs typeface="Calibri" panose="020F0502020204030204" pitchFamily="34" charset="0"/>
                </a:rPr>
                <a:t>Examples: Misuse of AI in surveillance, warfare, or spreading misinformation.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2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E797E-B19D-8F4B-D5C6-AC653C49B7E8}"/>
              </a:ext>
            </a:extLst>
          </p:cNvPr>
          <p:cNvSpPr txBox="1"/>
          <p:nvPr/>
        </p:nvSpPr>
        <p:spPr>
          <a:xfrm>
            <a:off x="119592" y="1217237"/>
            <a:ext cx="7878360" cy="49902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Analyst: Careers in data analysis</a:t>
            </a:r>
            <a:endParaRPr lang="en-GB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Analytics for Absolute Beginners: A Deconstructed Guide to Data Literacy: (Introduction to Data, Data Visualization, Business Intelligence &amp; ... Science, Python &amp; Statistics for Beginners): Amazon.co.uk: Theobald, Oliver: 9781081762469: Books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  <a:endParaRPr lang="en-GB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Statistics for Absolute Beginners (Second Edition): 3 (Data Science, Python &amp; Statistics for Beginners): Amazon.co.uk: Theobald, Oliver: 9798654976123: Books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  <a:endParaRPr lang="en-GB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for Absolute Beginners (Data Science, Python &amp; Statistics for Beginners): Amazon.co.uk: Theobald, Oliver: 9798748393300: Books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  <a:endParaRPr lang="en-GB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for Absolute Beginners: A Plain English Introduction (Third Edition): 1 (Machine Learning with Python for Beginners): Amazon.co.uk: Theobald, Oliver: 9798558098426: Books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  <a:endParaRPr lang="en-GB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Storytelling with Data: A Data Visualization Guide for Business Professionals: Amazon.co.uk: Nussbaumer Knaflic, Cole: 9781119002253: Books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  <a:endParaRPr lang="en-GB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Storytelling with Data: Let′s Practice!: Amazon.co.uk: Nussbaumer Knaflic, Cole: 9781119621492: Books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68A17-8E22-A12D-C510-E0C1CDB09789}"/>
              </a:ext>
            </a:extLst>
          </p:cNvPr>
          <p:cNvSpPr txBox="1"/>
          <p:nvPr/>
        </p:nvSpPr>
        <p:spPr>
          <a:xfrm>
            <a:off x="658641" y="650465"/>
            <a:ext cx="110223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51EBC-B91D-F105-07FE-F90BBDA069C0}"/>
              </a:ext>
            </a:extLst>
          </p:cNvPr>
          <p:cNvSpPr txBox="1"/>
          <p:nvPr/>
        </p:nvSpPr>
        <p:spPr>
          <a:xfrm>
            <a:off x="8084328" y="1206338"/>
            <a:ext cx="4045593" cy="257577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Power BI Desktop​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Beginning DAX with Power BI​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Pivot and Power BI​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Mastering Machine Learning with Python in Six Steps​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Monetizing Machine Learning​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to Machine Learning with Python​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Advanced Data Analytics using Python​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 and Visualisation using Python</a:t>
            </a:r>
            <a:r>
              <a:rPr lang="en-GB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 with Microsoft Excel​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Excel and Business Data Analysis​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49F02-2D4A-0722-AF3B-0368442F01E4}"/>
              </a:ext>
            </a:extLst>
          </p:cNvPr>
          <p:cNvSpPr txBox="1"/>
          <p:nvPr/>
        </p:nvSpPr>
        <p:spPr>
          <a:xfrm>
            <a:off x="8084326" y="3868435"/>
            <a:ext cx="4045593" cy="2308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 rtl="0" fontAlgn="base"/>
            <a:r>
              <a:rPr lang="en-GB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Websites: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algn="l" rtl="0" fontAlgn="base"/>
            <a:r>
              <a:rPr lang="en-GB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arrows.app - Neo4j Labs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algn="l" rtl="0" fontAlgn="base"/>
            <a:r>
              <a:rPr lang="en-GB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to Code - for Free | Codecademy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algn="l" rtl="0" fontAlgn="base"/>
            <a:r>
              <a:rPr lang="en-GB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Find open data - data.gov.uk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algn="l" rtl="0" fontAlgn="base"/>
            <a:r>
              <a:rPr lang="en-GB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 Skills: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algn="l" rtl="0" fontAlgn="base"/>
            <a:r>
              <a:rPr lang="en-GB" sz="160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Angeladuckworth.com</a:t>
            </a:r>
            <a:r>
              <a:rPr lang="en-GB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/grit-scale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  <a:p>
            <a:pPr algn="l" rtl="0" fontAlgn="base"/>
            <a:r>
              <a:rPr lang="en-GB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​</a:t>
            </a:r>
          </a:p>
          <a:p>
            <a:pPr algn="l" rtl="0" fontAlgn="base"/>
            <a:r>
              <a:rPr lang="en-GB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and Development Services (microsoft.com)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766482F-DB41-319E-551C-4FE439FFF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" y="-14639"/>
            <a:ext cx="1083215" cy="108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C73C0-0C53-C1EA-CF8D-66AFA00918D0}"/>
              </a:ext>
            </a:extLst>
          </p:cNvPr>
          <p:cNvSpPr txBox="1"/>
          <p:nvPr/>
        </p:nvSpPr>
        <p:spPr>
          <a:xfrm>
            <a:off x="612475" y="119567"/>
            <a:ext cx="1157952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Feedback &amp; Support</a:t>
            </a:r>
          </a:p>
        </p:txBody>
      </p:sp>
    </p:spTree>
    <p:extLst>
      <p:ext uri="{BB962C8B-B14F-4D97-AF65-F5344CB8AC3E}">
        <p14:creationId xmlns:p14="http://schemas.microsoft.com/office/powerpoint/2010/main" val="398426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9E21-615A-CD09-D0F5-F89129BA9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0371104-6C4A-5781-7866-A9CE84E9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408" y="5188227"/>
            <a:ext cx="1083215" cy="108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9B9F0F-5724-97B4-379C-6BA1707EB407}"/>
              </a:ext>
            </a:extLst>
          </p:cNvPr>
          <p:cNvSpPr txBox="1"/>
          <p:nvPr/>
        </p:nvSpPr>
        <p:spPr>
          <a:xfrm>
            <a:off x="123377" y="171469"/>
            <a:ext cx="11579525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Q&amp;A</a:t>
            </a:r>
          </a:p>
          <a:p>
            <a:endParaRPr lang="en-US" sz="40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Got any questions? Ask away! 🚀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r>
              <a:rPr lang="en-GB" sz="4000" dirty="0">
                <a:solidFill>
                  <a:schemeClr val="bg1"/>
                </a:solidFill>
              </a:rPr>
              <a:t>You can ask about anything we covered today or even about what it’s like to study Computer Science at university! 🔍💡</a:t>
            </a:r>
          </a:p>
        </p:txBody>
      </p:sp>
    </p:spTree>
    <p:extLst>
      <p:ext uri="{BB962C8B-B14F-4D97-AF65-F5344CB8AC3E}">
        <p14:creationId xmlns:p14="http://schemas.microsoft.com/office/powerpoint/2010/main" val="186935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790A4E8-8A51-4DE0-4C2B-51CEACEABA2B}"/>
              </a:ext>
            </a:extLst>
          </p:cNvPr>
          <p:cNvGrpSpPr/>
          <p:nvPr/>
        </p:nvGrpSpPr>
        <p:grpSpPr>
          <a:xfrm>
            <a:off x="0" y="2881250"/>
            <a:ext cx="12192000" cy="1775037"/>
            <a:chOff x="0" y="2608446"/>
            <a:chExt cx="12192000" cy="17750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509A100-428B-7346-FD21-E95D2B0A7DF0}"/>
                </a:ext>
              </a:extLst>
            </p:cNvPr>
            <p:cNvSpPr/>
            <p:nvPr/>
          </p:nvSpPr>
          <p:spPr>
            <a:xfrm>
              <a:off x="0" y="2914074"/>
              <a:ext cx="12192000" cy="1163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D96417-7740-8277-3D26-7D07BF8946DB}"/>
                </a:ext>
              </a:extLst>
            </p:cNvPr>
            <p:cNvSpPr/>
            <p:nvPr/>
          </p:nvSpPr>
          <p:spPr>
            <a:xfrm>
              <a:off x="0" y="2608446"/>
              <a:ext cx="12192000" cy="305628"/>
            </a:xfrm>
            <a:prstGeom prst="rect">
              <a:avLst/>
            </a:prstGeom>
            <a:gradFill>
              <a:gsLst>
                <a:gs pos="0">
                  <a:srgbClr val="EFEDEE">
                    <a:alpha val="0"/>
                  </a:srgb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298D95-F1AA-9CFD-6C38-FD808EFB06AC}"/>
                </a:ext>
              </a:extLst>
            </p:cNvPr>
            <p:cNvSpPr/>
            <p:nvPr/>
          </p:nvSpPr>
          <p:spPr>
            <a:xfrm rot="10800000">
              <a:off x="0" y="4077855"/>
              <a:ext cx="12192000" cy="305628"/>
            </a:xfrm>
            <a:prstGeom prst="rect">
              <a:avLst/>
            </a:prstGeom>
            <a:gradFill>
              <a:gsLst>
                <a:gs pos="0">
                  <a:srgbClr val="EFEDEE">
                    <a:alpha val="0"/>
                  </a:srgbClr>
                </a:gs>
                <a:gs pos="100000">
                  <a:schemeClr val="tx1">
                    <a:alpha val="2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8E2DFA-804D-432E-E47E-042E8C8EFF0D}"/>
              </a:ext>
            </a:extLst>
          </p:cNvPr>
          <p:cNvGrpSpPr/>
          <p:nvPr/>
        </p:nvGrpSpPr>
        <p:grpSpPr>
          <a:xfrm>
            <a:off x="2689371" y="958791"/>
            <a:ext cx="1752600" cy="1959231"/>
            <a:chOff x="139700" y="4852141"/>
            <a:chExt cx="1752600" cy="15005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Freeform: Shape 47">
              <a:extLst>
                <a:ext uri="{FF2B5EF4-FFF2-40B4-BE49-F238E27FC236}">
                  <a16:creationId xmlns:a16="http://schemas.microsoft.com/office/drawing/2014/main" id="{FA989FD1-E615-7B53-A4A0-71356A5DB568}"/>
                </a:ext>
              </a:extLst>
            </p:cNvPr>
            <p:cNvSpPr/>
            <p:nvPr/>
          </p:nvSpPr>
          <p:spPr>
            <a:xfrm>
              <a:off x="139700" y="5249478"/>
              <a:ext cx="1752600" cy="1103220"/>
            </a:xfrm>
            <a:custGeom>
              <a:avLst/>
              <a:gdLst>
                <a:gd name="connsiteX0" fmla="*/ 0 w 1752600"/>
                <a:gd name="connsiteY0" fmla="*/ 0 h 1103219"/>
                <a:gd name="connsiteX1" fmla="*/ 1752600 w 1752600"/>
                <a:gd name="connsiteY1" fmla="*/ 0 h 1103219"/>
                <a:gd name="connsiteX2" fmla="*/ 1752600 w 1752600"/>
                <a:gd name="connsiteY2" fmla="*/ 928488 h 1103219"/>
                <a:gd name="connsiteX3" fmla="*/ 1577869 w 1752600"/>
                <a:gd name="connsiteY3" fmla="*/ 1103219 h 1103219"/>
                <a:gd name="connsiteX4" fmla="*/ 174731 w 1752600"/>
                <a:gd name="connsiteY4" fmla="*/ 1103219 h 1103219"/>
                <a:gd name="connsiteX5" fmla="*/ 0 w 1752600"/>
                <a:gd name="connsiteY5" fmla="*/ 928488 h 110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2600" h="1103219">
                  <a:moveTo>
                    <a:pt x="0" y="0"/>
                  </a:moveTo>
                  <a:lnTo>
                    <a:pt x="1752600" y="0"/>
                  </a:lnTo>
                  <a:lnTo>
                    <a:pt x="1752600" y="928488"/>
                  </a:lnTo>
                  <a:cubicBezTo>
                    <a:pt x="1752600" y="1024989"/>
                    <a:pt x="1674370" y="1103219"/>
                    <a:pt x="1577869" y="1103219"/>
                  </a:cubicBezTo>
                  <a:lnTo>
                    <a:pt x="174731" y="1103219"/>
                  </a:lnTo>
                  <a:cubicBezTo>
                    <a:pt x="78230" y="1103219"/>
                    <a:pt x="0" y="1024989"/>
                    <a:pt x="0" y="928488"/>
                  </a:cubicBezTo>
                  <a:close/>
                </a:path>
              </a:pathLst>
            </a:custGeom>
            <a:gradFill>
              <a:gsLst>
                <a:gs pos="100000">
                  <a:srgbClr val="EEEBEE"/>
                </a:gs>
                <a:gs pos="2000">
                  <a:schemeClr val="bg1"/>
                </a:gs>
              </a:gsLst>
              <a:lin ang="60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200" b="1" dirty="0">
                  <a:solidFill>
                    <a:srgbClr val="002060"/>
                  </a:solidFill>
                  <a:cs typeface="Arial" panose="020B0604020202020204" pitchFamily="34" charset="0"/>
                </a:rPr>
                <a:t>Intro to AI &amp; Machine Learning</a:t>
              </a:r>
              <a:endParaRPr lang="en-GB" sz="2200" b="1" dirty="0">
                <a:solidFill>
                  <a:srgbClr val="002060"/>
                </a:solidFill>
              </a:endParaRPr>
            </a:p>
          </p:txBody>
        </p:sp>
        <p:sp>
          <p:nvSpPr>
            <p:cNvPr id="33" name="Freeform: Shape 48">
              <a:extLst>
                <a:ext uri="{FF2B5EF4-FFF2-40B4-BE49-F238E27FC236}">
                  <a16:creationId xmlns:a16="http://schemas.microsoft.com/office/drawing/2014/main" id="{461942C2-B998-153D-FBCF-21D3ACF762AB}"/>
                </a:ext>
              </a:extLst>
            </p:cNvPr>
            <p:cNvSpPr/>
            <p:nvPr/>
          </p:nvSpPr>
          <p:spPr>
            <a:xfrm>
              <a:off x="139700" y="4852141"/>
              <a:ext cx="1752600" cy="402303"/>
            </a:xfrm>
            <a:custGeom>
              <a:avLst/>
              <a:gdLst>
                <a:gd name="connsiteX0" fmla="*/ 174731 w 1752600"/>
                <a:gd name="connsiteY0" fmla="*/ 0 h 402302"/>
                <a:gd name="connsiteX1" fmla="*/ 1577869 w 1752600"/>
                <a:gd name="connsiteY1" fmla="*/ 0 h 402302"/>
                <a:gd name="connsiteX2" fmla="*/ 1752600 w 1752600"/>
                <a:gd name="connsiteY2" fmla="*/ 174731 h 402302"/>
                <a:gd name="connsiteX3" fmla="*/ 1752600 w 1752600"/>
                <a:gd name="connsiteY3" fmla="*/ 402302 h 402302"/>
                <a:gd name="connsiteX4" fmla="*/ 0 w 1752600"/>
                <a:gd name="connsiteY4" fmla="*/ 402302 h 402302"/>
                <a:gd name="connsiteX5" fmla="*/ 0 w 1752600"/>
                <a:gd name="connsiteY5" fmla="*/ 174731 h 402302"/>
                <a:gd name="connsiteX6" fmla="*/ 174731 w 1752600"/>
                <a:gd name="connsiteY6" fmla="*/ 0 h 40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600" h="402302">
                  <a:moveTo>
                    <a:pt x="174731" y="0"/>
                  </a:moveTo>
                  <a:lnTo>
                    <a:pt x="1577869" y="0"/>
                  </a:lnTo>
                  <a:cubicBezTo>
                    <a:pt x="1674370" y="0"/>
                    <a:pt x="1752600" y="78230"/>
                    <a:pt x="1752600" y="174731"/>
                  </a:cubicBezTo>
                  <a:lnTo>
                    <a:pt x="1752600" y="402302"/>
                  </a:lnTo>
                  <a:lnTo>
                    <a:pt x="0" y="402302"/>
                  </a:lnTo>
                  <a:lnTo>
                    <a:pt x="0" y="174731"/>
                  </a:lnTo>
                  <a:cubicBezTo>
                    <a:pt x="0" y="78230"/>
                    <a:pt x="78230" y="0"/>
                    <a:pt x="174731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10 Minutes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B2B9277-A74F-D771-5A16-B5F2AB62BA11}"/>
              </a:ext>
            </a:extLst>
          </p:cNvPr>
          <p:cNvGrpSpPr/>
          <p:nvPr/>
        </p:nvGrpSpPr>
        <p:grpSpPr>
          <a:xfrm>
            <a:off x="6191272" y="958794"/>
            <a:ext cx="1752600" cy="1964188"/>
            <a:chOff x="139700" y="4279462"/>
            <a:chExt cx="1752600" cy="19641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Freeform: Shape 50">
              <a:extLst>
                <a:ext uri="{FF2B5EF4-FFF2-40B4-BE49-F238E27FC236}">
                  <a16:creationId xmlns:a16="http://schemas.microsoft.com/office/drawing/2014/main" id="{BB10BFAE-9DD5-B649-8F27-518C18A1EC52}"/>
                </a:ext>
              </a:extLst>
            </p:cNvPr>
            <p:cNvSpPr/>
            <p:nvPr/>
          </p:nvSpPr>
          <p:spPr>
            <a:xfrm>
              <a:off x="139700" y="5140432"/>
              <a:ext cx="1752600" cy="1103219"/>
            </a:xfrm>
            <a:custGeom>
              <a:avLst/>
              <a:gdLst>
                <a:gd name="connsiteX0" fmla="*/ 0 w 1752600"/>
                <a:gd name="connsiteY0" fmla="*/ 0 h 1103219"/>
                <a:gd name="connsiteX1" fmla="*/ 1752600 w 1752600"/>
                <a:gd name="connsiteY1" fmla="*/ 0 h 1103219"/>
                <a:gd name="connsiteX2" fmla="*/ 1752600 w 1752600"/>
                <a:gd name="connsiteY2" fmla="*/ 928488 h 1103219"/>
                <a:gd name="connsiteX3" fmla="*/ 1577869 w 1752600"/>
                <a:gd name="connsiteY3" fmla="*/ 1103219 h 1103219"/>
                <a:gd name="connsiteX4" fmla="*/ 174731 w 1752600"/>
                <a:gd name="connsiteY4" fmla="*/ 1103219 h 1103219"/>
                <a:gd name="connsiteX5" fmla="*/ 0 w 1752600"/>
                <a:gd name="connsiteY5" fmla="*/ 928488 h 110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2600" h="1103219">
                  <a:moveTo>
                    <a:pt x="0" y="0"/>
                  </a:moveTo>
                  <a:lnTo>
                    <a:pt x="1752600" y="0"/>
                  </a:lnTo>
                  <a:lnTo>
                    <a:pt x="1752600" y="928488"/>
                  </a:lnTo>
                  <a:cubicBezTo>
                    <a:pt x="1752600" y="1024989"/>
                    <a:pt x="1674370" y="1103219"/>
                    <a:pt x="1577869" y="1103219"/>
                  </a:cubicBezTo>
                  <a:lnTo>
                    <a:pt x="174731" y="1103219"/>
                  </a:lnTo>
                  <a:cubicBezTo>
                    <a:pt x="78230" y="1103219"/>
                    <a:pt x="0" y="1024989"/>
                    <a:pt x="0" y="928488"/>
                  </a:cubicBezTo>
                  <a:close/>
                </a:path>
              </a:pathLst>
            </a:custGeom>
            <a:gradFill>
              <a:gsLst>
                <a:gs pos="100000">
                  <a:srgbClr val="EEEBEE"/>
                </a:gs>
                <a:gs pos="2000">
                  <a:schemeClr val="bg1"/>
                </a:gs>
              </a:gsLst>
              <a:lin ang="60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200" b="1" dirty="0">
                  <a:solidFill>
                    <a:srgbClr val="002060"/>
                  </a:solidFill>
                  <a:cs typeface="Arial" panose="020B0604020202020204" pitchFamily="34" charset="0"/>
                </a:rPr>
                <a:t>Exercise</a:t>
              </a:r>
              <a:endParaRPr lang="en-GB" sz="2200" b="1" dirty="0">
                <a:solidFill>
                  <a:srgbClr val="002060"/>
                </a:solidFill>
              </a:endParaRPr>
            </a:p>
          </p:txBody>
        </p:sp>
        <p:sp>
          <p:nvSpPr>
            <p:cNvPr id="36" name="Freeform: Shape 51">
              <a:extLst>
                <a:ext uri="{FF2B5EF4-FFF2-40B4-BE49-F238E27FC236}">
                  <a16:creationId xmlns:a16="http://schemas.microsoft.com/office/drawing/2014/main" id="{69DFDED5-AFFA-4CFC-E9AC-B666DA048513}"/>
                </a:ext>
              </a:extLst>
            </p:cNvPr>
            <p:cNvSpPr/>
            <p:nvPr/>
          </p:nvSpPr>
          <p:spPr>
            <a:xfrm>
              <a:off x="139700" y="4279462"/>
              <a:ext cx="1752600" cy="860971"/>
            </a:xfrm>
            <a:custGeom>
              <a:avLst/>
              <a:gdLst>
                <a:gd name="connsiteX0" fmla="*/ 174731 w 1752600"/>
                <a:gd name="connsiteY0" fmla="*/ 0 h 402302"/>
                <a:gd name="connsiteX1" fmla="*/ 1577869 w 1752600"/>
                <a:gd name="connsiteY1" fmla="*/ 0 h 402302"/>
                <a:gd name="connsiteX2" fmla="*/ 1752600 w 1752600"/>
                <a:gd name="connsiteY2" fmla="*/ 174731 h 402302"/>
                <a:gd name="connsiteX3" fmla="*/ 1752600 w 1752600"/>
                <a:gd name="connsiteY3" fmla="*/ 402302 h 402302"/>
                <a:gd name="connsiteX4" fmla="*/ 0 w 1752600"/>
                <a:gd name="connsiteY4" fmla="*/ 402302 h 402302"/>
                <a:gd name="connsiteX5" fmla="*/ 0 w 1752600"/>
                <a:gd name="connsiteY5" fmla="*/ 174731 h 402302"/>
                <a:gd name="connsiteX6" fmla="*/ 174731 w 1752600"/>
                <a:gd name="connsiteY6" fmla="*/ 0 h 40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600" h="402302">
                  <a:moveTo>
                    <a:pt x="174731" y="0"/>
                  </a:moveTo>
                  <a:lnTo>
                    <a:pt x="1577869" y="0"/>
                  </a:lnTo>
                  <a:cubicBezTo>
                    <a:pt x="1674370" y="0"/>
                    <a:pt x="1752600" y="78230"/>
                    <a:pt x="1752600" y="174731"/>
                  </a:cubicBezTo>
                  <a:lnTo>
                    <a:pt x="1752600" y="402302"/>
                  </a:lnTo>
                  <a:lnTo>
                    <a:pt x="0" y="402302"/>
                  </a:lnTo>
                  <a:lnTo>
                    <a:pt x="0" y="174731"/>
                  </a:lnTo>
                  <a:cubicBezTo>
                    <a:pt x="0" y="78230"/>
                    <a:pt x="78230" y="0"/>
                    <a:pt x="174731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10 Minutes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236C5-3F34-DB86-3613-FED2531AE7ED}"/>
              </a:ext>
            </a:extLst>
          </p:cNvPr>
          <p:cNvGrpSpPr/>
          <p:nvPr/>
        </p:nvGrpSpPr>
        <p:grpSpPr>
          <a:xfrm>
            <a:off x="933472" y="4597749"/>
            <a:ext cx="1752600" cy="1780593"/>
            <a:chOff x="139700" y="4738130"/>
            <a:chExt cx="1752600" cy="17805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53">
              <a:extLst>
                <a:ext uri="{FF2B5EF4-FFF2-40B4-BE49-F238E27FC236}">
                  <a16:creationId xmlns:a16="http://schemas.microsoft.com/office/drawing/2014/main" id="{6E175EE7-BCA7-F6E3-CEEC-AC3C9625127E}"/>
                </a:ext>
              </a:extLst>
            </p:cNvPr>
            <p:cNvSpPr/>
            <p:nvPr/>
          </p:nvSpPr>
          <p:spPr>
            <a:xfrm>
              <a:off x="139700" y="5140433"/>
              <a:ext cx="1752600" cy="1378290"/>
            </a:xfrm>
            <a:custGeom>
              <a:avLst/>
              <a:gdLst>
                <a:gd name="connsiteX0" fmla="*/ 0 w 1752600"/>
                <a:gd name="connsiteY0" fmla="*/ 0 h 1103219"/>
                <a:gd name="connsiteX1" fmla="*/ 1752600 w 1752600"/>
                <a:gd name="connsiteY1" fmla="*/ 0 h 1103219"/>
                <a:gd name="connsiteX2" fmla="*/ 1752600 w 1752600"/>
                <a:gd name="connsiteY2" fmla="*/ 928488 h 1103219"/>
                <a:gd name="connsiteX3" fmla="*/ 1577869 w 1752600"/>
                <a:gd name="connsiteY3" fmla="*/ 1103219 h 1103219"/>
                <a:gd name="connsiteX4" fmla="*/ 174731 w 1752600"/>
                <a:gd name="connsiteY4" fmla="*/ 1103219 h 1103219"/>
                <a:gd name="connsiteX5" fmla="*/ 0 w 1752600"/>
                <a:gd name="connsiteY5" fmla="*/ 928488 h 110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2600" h="1103219">
                  <a:moveTo>
                    <a:pt x="0" y="0"/>
                  </a:moveTo>
                  <a:lnTo>
                    <a:pt x="1752600" y="0"/>
                  </a:lnTo>
                  <a:lnTo>
                    <a:pt x="1752600" y="928488"/>
                  </a:lnTo>
                  <a:cubicBezTo>
                    <a:pt x="1752600" y="1024989"/>
                    <a:pt x="1674370" y="1103219"/>
                    <a:pt x="1577869" y="1103219"/>
                  </a:cubicBezTo>
                  <a:lnTo>
                    <a:pt x="174731" y="1103219"/>
                  </a:lnTo>
                  <a:cubicBezTo>
                    <a:pt x="78230" y="1103219"/>
                    <a:pt x="0" y="1024989"/>
                    <a:pt x="0" y="928488"/>
                  </a:cubicBezTo>
                  <a:close/>
                </a:path>
              </a:pathLst>
            </a:custGeom>
            <a:gradFill>
              <a:gsLst>
                <a:gs pos="100000">
                  <a:srgbClr val="EEEBEE"/>
                </a:gs>
                <a:gs pos="2000">
                  <a:schemeClr val="bg1"/>
                </a:gs>
              </a:gsLst>
              <a:lin ang="60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200" b="1" dirty="0">
                  <a:solidFill>
                    <a:srgbClr val="002060"/>
                  </a:solidFill>
                  <a:cs typeface="Arial" panose="020B0604020202020204" pitchFamily="34" charset="0"/>
                </a:rPr>
                <a:t>Quiz</a:t>
              </a:r>
              <a:endParaRPr lang="en-GB" sz="2200" b="1" dirty="0">
                <a:solidFill>
                  <a:srgbClr val="002060"/>
                </a:solidFill>
              </a:endParaRPr>
            </a:p>
          </p:txBody>
        </p:sp>
        <p:sp>
          <p:nvSpPr>
            <p:cNvPr id="39" name="Freeform: Shape 54">
              <a:extLst>
                <a:ext uri="{FF2B5EF4-FFF2-40B4-BE49-F238E27FC236}">
                  <a16:creationId xmlns:a16="http://schemas.microsoft.com/office/drawing/2014/main" id="{2F1A83C3-2A2C-902D-1CC0-CD62F3190D0E}"/>
                </a:ext>
              </a:extLst>
            </p:cNvPr>
            <p:cNvSpPr/>
            <p:nvPr/>
          </p:nvSpPr>
          <p:spPr>
            <a:xfrm>
              <a:off x="139700" y="4738130"/>
              <a:ext cx="1752600" cy="402302"/>
            </a:xfrm>
            <a:custGeom>
              <a:avLst/>
              <a:gdLst>
                <a:gd name="connsiteX0" fmla="*/ 174731 w 1752600"/>
                <a:gd name="connsiteY0" fmla="*/ 0 h 402302"/>
                <a:gd name="connsiteX1" fmla="*/ 1577869 w 1752600"/>
                <a:gd name="connsiteY1" fmla="*/ 0 h 402302"/>
                <a:gd name="connsiteX2" fmla="*/ 1752600 w 1752600"/>
                <a:gd name="connsiteY2" fmla="*/ 174731 h 402302"/>
                <a:gd name="connsiteX3" fmla="*/ 1752600 w 1752600"/>
                <a:gd name="connsiteY3" fmla="*/ 402302 h 402302"/>
                <a:gd name="connsiteX4" fmla="*/ 0 w 1752600"/>
                <a:gd name="connsiteY4" fmla="*/ 402302 h 402302"/>
                <a:gd name="connsiteX5" fmla="*/ 0 w 1752600"/>
                <a:gd name="connsiteY5" fmla="*/ 174731 h 402302"/>
                <a:gd name="connsiteX6" fmla="*/ 174731 w 1752600"/>
                <a:gd name="connsiteY6" fmla="*/ 0 h 40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600" h="402302">
                  <a:moveTo>
                    <a:pt x="174731" y="0"/>
                  </a:moveTo>
                  <a:lnTo>
                    <a:pt x="1577869" y="0"/>
                  </a:lnTo>
                  <a:cubicBezTo>
                    <a:pt x="1674370" y="0"/>
                    <a:pt x="1752600" y="78230"/>
                    <a:pt x="1752600" y="174731"/>
                  </a:cubicBezTo>
                  <a:lnTo>
                    <a:pt x="1752600" y="402302"/>
                  </a:lnTo>
                  <a:lnTo>
                    <a:pt x="0" y="402302"/>
                  </a:lnTo>
                  <a:lnTo>
                    <a:pt x="0" y="174731"/>
                  </a:lnTo>
                  <a:cubicBezTo>
                    <a:pt x="0" y="78230"/>
                    <a:pt x="78230" y="0"/>
                    <a:pt x="174731" y="0"/>
                  </a:cubicBezTo>
                  <a:close/>
                </a:path>
              </a:pathLst>
            </a:custGeom>
            <a:solidFill>
              <a:srgbClr val="002E9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5 Minutes</a:t>
              </a:r>
              <a:endPara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2B51B3-F1E3-24BA-2C7C-18A612863A08}"/>
              </a:ext>
            </a:extLst>
          </p:cNvPr>
          <p:cNvGrpSpPr/>
          <p:nvPr/>
        </p:nvGrpSpPr>
        <p:grpSpPr>
          <a:xfrm>
            <a:off x="4438672" y="4597749"/>
            <a:ext cx="1752600" cy="1780593"/>
            <a:chOff x="139700" y="4738130"/>
            <a:chExt cx="1752600" cy="1505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57">
              <a:extLst>
                <a:ext uri="{FF2B5EF4-FFF2-40B4-BE49-F238E27FC236}">
                  <a16:creationId xmlns:a16="http://schemas.microsoft.com/office/drawing/2014/main" id="{ACD0BD90-D55E-944C-FE5F-DAA9F608B807}"/>
                </a:ext>
              </a:extLst>
            </p:cNvPr>
            <p:cNvSpPr/>
            <p:nvPr/>
          </p:nvSpPr>
          <p:spPr>
            <a:xfrm>
              <a:off x="139700" y="5140432"/>
              <a:ext cx="1752600" cy="1103219"/>
            </a:xfrm>
            <a:custGeom>
              <a:avLst/>
              <a:gdLst>
                <a:gd name="connsiteX0" fmla="*/ 0 w 1752600"/>
                <a:gd name="connsiteY0" fmla="*/ 0 h 1103219"/>
                <a:gd name="connsiteX1" fmla="*/ 1752600 w 1752600"/>
                <a:gd name="connsiteY1" fmla="*/ 0 h 1103219"/>
                <a:gd name="connsiteX2" fmla="*/ 1752600 w 1752600"/>
                <a:gd name="connsiteY2" fmla="*/ 928488 h 1103219"/>
                <a:gd name="connsiteX3" fmla="*/ 1577869 w 1752600"/>
                <a:gd name="connsiteY3" fmla="*/ 1103219 h 1103219"/>
                <a:gd name="connsiteX4" fmla="*/ 174731 w 1752600"/>
                <a:gd name="connsiteY4" fmla="*/ 1103219 h 1103219"/>
                <a:gd name="connsiteX5" fmla="*/ 0 w 1752600"/>
                <a:gd name="connsiteY5" fmla="*/ 928488 h 110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2600" h="1103219">
                  <a:moveTo>
                    <a:pt x="0" y="0"/>
                  </a:moveTo>
                  <a:lnTo>
                    <a:pt x="1752600" y="0"/>
                  </a:lnTo>
                  <a:lnTo>
                    <a:pt x="1752600" y="928488"/>
                  </a:lnTo>
                  <a:cubicBezTo>
                    <a:pt x="1752600" y="1024989"/>
                    <a:pt x="1674370" y="1103219"/>
                    <a:pt x="1577869" y="1103219"/>
                  </a:cubicBezTo>
                  <a:lnTo>
                    <a:pt x="174731" y="1103219"/>
                  </a:lnTo>
                  <a:cubicBezTo>
                    <a:pt x="78230" y="1103219"/>
                    <a:pt x="0" y="1024989"/>
                    <a:pt x="0" y="928488"/>
                  </a:cubicBezTo>
                  <a:close/>
                </a:path>
              </a:pathLst>
            </a:custGeom>
            <a:gradFill>
              <a:gsLst>
                <a:gs pos="100000">
                  <a:srgbClr val="EEEBEE"/>
                </a:gs>
                <a:gs pos="2000">
                  <a:schemeClr val="bg1"/>
                </a:gs>
              </a:gsLst>
              <a:lin ang="60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200" b="1" noProof="1">
                  <a:solidFill>
                    <a:srgbClr val="002060"/>
                  </a:solidFill>
                  <a:cs typeface="Arial" panose="020B0604020202020204" pitchFamily="34" charset="0"/>
                </a:rPr>
                <a:t>Case Study using Machine Learning</a:t>
              </a:r>
              <a:endParaRPr lang="en-US" sz="2200" noProof="1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2" name="Freeform: Shape 58">
              <a:extLst>
                <a:ext uri="{FF2B5EF4-FFF2-40B4-BE49-F238E27FC236}">
                  <a16:creationId xmlns:a16="http://schemas.microsoft.com/office/drawing/2014/main" id="{55AB1E4F-ADB6-4EDC-572C-D07123746D49}"/>
                </a:ext>
              </a:extLst>
            </p:cNvPr>
            <p:cNvSpPr/>
            <p:nvPr/>
          </p:nvSpPr>
          <p:spPr>
            <a:xfrm>
              <a:off x="139700" y="4738130"/>
              <a:ext cx="1752600" cy="402302"/>
            </a:xfrm>
            <a:custGeom>
              <a:avLst/>
              <a:gdLst>
                <a:gd name="connsiteX0" fmla="*/ 174731 w 1752600"/>
                <a:gd name="connsiteY0" fmla="*/ 0 h 402302"/>
                <a:gd name="connsiteX1" fmla="*/ 1577869 w 1752600"/>
                <a:gd name="connsiteY1" fmla="*/ 0 h 402302"/>
                <a:gd name="connsiteX2" fmla="*/ 1752600 w 1752600"/>
                <a:gd name="connsiteY2" fmla="*/ 174731 h 402302"/>
                <a:gd name="connsiteX3" fmla="*/ 1752600 w 1752600"/>
                <a:gd name="connsiteY3" fmla="*/ 402302 h 402302"/>
                <a:gd name="connsiteX4" fmla="*/ 0 w 1752600"/>
                <a:gd name="connsiteY4" fmla="*/ 402302 h 402302"/>
                <a:gd name="connsiteX5" fmla="*/ 0 w 1752600"/>
                <a:gd name="connsiteY5" fmla="*/ 174731 h 402302"/>
                <a:gd name="connsiteX6" fmla="*/ 174731 w 1752600"/>
                <a:gd name="connsiteY6" fmla="*/ 0 h 40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600" h="402302">
                  <a:moveTo>
                    <a:pt x="174731" y="0"/>
                  </a:moveTo>
                  <a:lnTo>
                    <a:pt x="1577869" y="0"/>
                  </a:lnTo>
                  <a:cubicBezTo>
                    <a:pt x="1674370" y="0"/>
                    <a:pt x="1752600" y="78230"/>
                    <a:pt x="1752600" y="174731"/>
                  </a:cubicBezTo>
                  <a:lnTo>
                    <a:pt x="1752600" y="402302"/>
                  </a:lnTo>
                  <a:lnTo>
                    <a:pt x="0" y="402302"/>
                  </a:lnTo>
                  <a:lnTo>
                    <a:pt x="0" y="174731"/>
                  </a:lnTo>
                  <a:cubicBezTo>
                    <a:pt x="0" y="78230"/>
                    <a:pt x="78230" y="0"/>
                    <a:pt x="174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5 Minutes</a:t>
              </a: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2329E1F7-1B47-8D91-8348-D02CB8A2A7B4}"/>
              </a:ext>
            </a:extLst>
          </p:cNvPr>
          <p:cNvSpPr/>
          <p:nvPr/>
        </p:nvSpPr>
        <p:spPr>
          <a:xfrm>
            <a:off x="1366424" y="3289895"/>
            <a:ext cx="875416" cy="875416"/>
          </a:xfrm>
          <a:prstGeom prst="ellipse">
            <a:avLst/>
          </a:prstGeom>
          <a:solidFill>
            <a:srgbClr val="002E91">
              <a:alpha val="7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D7D02AC-F928-1183-A694-AD1F5959F9BB}"/>
              </a:ext>
            </a:extLst>
          </p:cNvPr>
          <p:cNvSpPr/>
          <p:nvPr/>
        </p:nvSpPr>
        <p:spPr>
          <a:xfrm>
            <a:off x="9854980" y="3320175"/>
            <a:ext cx="875416" cy="875416"/>
          </a:xfrm>
          <a:prstGeom prst="ellipse">
            <a:avLst/>
          </a:prstGeom>
          <a:solidFill>
            <a:srgbClr val="0070C0">
              <a:alpha val="7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514E94-81CB-A8BC-5093-97E99B98D5CB}"/>
              </a:ext>
            </a:extLst>
          </p:cNvPr>
          <p:cNvSpPr/>
          <p:nvPr/>
        </p:nvSpPr>
        <p:spPr>
          <a:xfrm>
            <a:off x="4878796" y="3320175"/>
            <a:ext cx="875416" cy="875416"/>
          </a:xfrm>
          <a:prstGeom prst="ellipse">
            <a:avLst/>
          </a:prstGeom>
          <a:solidFill>
            <a:srgbClr val="002E91">
              <a:alpha val="7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202718C-EB19-45BA-CCA0-02C8D6DF08DE}"/>
              </a:ext>
            </a:extLst>
          </p:cNvPr>
          <p:cNvSpPr/>
          <p:nvPr/>
        </p:nvSpPr>
        <p:spPr>
          <a:xfrm>
            <a:off x="6621953" y="3315832"/>
            <a:ext cx="875416" cy="875416"/>
          </a:xfrm>
          <a:prstGeom prst="ellipse">
            <a:avLst/>
          </a:prstGeom>
          <a:solidFill>
            <a:srgbClr val="0070C0">
              <a:alpha val="7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05D3C3-C1B2-6853-6B63-6D549134C7BC}"/>
              </a:ext>
            </a:extLst>
          </p:cNvPr>
          <p:cNvSpPr/>
          <p:nvPr/>
        </p:nvSpPr>
        <p:spPr>
          <a:xfrm>
            <a:off x="8381828" y="3322019"/>
            <a:ext cx="875416" cy="875416"/>
          </a:xfrm>
          <a:prstGeom prst="ellipse">
            <a:avLst/>
          </a:prstGeom>
          <a:solidFill>
            <a:srgbClr val="002E91">
              <a:alpha val="7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Graphic 47" descr="Crawl">
            <a:extLst>
              <a:ext uri="{FF2B5EF4-FFF2-40B4-BE49-F238E27FC236}">
                <a16:creationId xmlns:a16="http://schemas.microsoft.com/office/drawing/2014/main" id="{20A6F4E6-0EB8-20F0-3CB4-B1D93A058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9671" y="3437501"/>
            <a:ext cx="580203" cy="580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Graphic 48" descr="Hero Female">
            <a:extLst>
              <a:ext uri="{FF2B5EF4-FFF2-40B4-BE49-F238E27FC236}">
                <a16:creationId xmlns:a16="http://schemas.microsoft.com/office/drawing/2014/main" id="{5DC96017-D458-789D-8042-6936BB283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8284" y="3471293"/>
            <a:ext cx="555864" cy="555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B3DDA2D-C6E8-9FE0-92DD-4AE8E5B1A8E9}"/>
              </a:ext>
            </a:extLst>
          </p:cNvPr>
          <p:cNvGrpSpPr/>
          <p:nvPr/>
        </p:nvGrpSpPr>
        <p:grpSpPr>
          <a:xfrm>
            <a:off x="9417533" y="958791"/>
            <a:ext cx="1752600" cy="1976603"/>
            <a:chOff x="139700" y="4738130"/>
            <a:chExt cx="1752600" cy="1505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: Shape 60">
              <a:extLst>
                <a:ext uri="{FF2B5EF4-FFF2-40B4-BE49-F238E27FC236}">
                  <a16:creationId xmlns:a16="http://schemas.microsoft.com/office/drawing/2014/main" id="{10E2CE1A-E7FF-A135-550A-2E21CEB4926B}"/>
                </a:ext>
              </a:extLst>
            </p:cNvPr>
            <p:cNvSpPr/>
            <p:nvPr/>
          </p:nvSpPr>
          <p:spPr>
            <a:xfrm>
              <a:off x="139700" y="5140432"/>
              <a:ext cx="1752600" cy="1103219"/>
            </a:xfrm>
            <a:custGeom>
              <a:avLst/>
              <a:gdLst>
                <a:gd name="connsiteX0" fmla="*/ 0 w 1752600"/>
                <a:gd name="connsiteY0" fmla="*/ 0 h 1103219"/>
                <a:gd name="connsiteX1" fmla="*/ 1752600 w 1752600"/>
                <a:gd name="connsiteY1" fmla="*/ 0 h 1103219"/>
                <a:gd name="connsiteX2" fmla="*/ 1752600 w 1752600"/>
                <a:gd name="connsiteY2" fmla="*/ 928488 h 1103219"/>
                <a:gd name="connsiteX3" fmla="*/ 1577869 w 1752600"/>
                <a:gd name="connsiteY3" fmla="*/ 1103219 h 1103219"/>
                <a:gd name="connsiteX4" fmla="*/ 174731 w 1752600"/>
                <a:gd name="connsiteY4" fmla="*/ 1103219 h 1103219"/>
                <a:gd name="connsiteX5" fmla="*/ 0 w 1752600"/>
                <a:gd name="connsiteY5" fmla="*/ 928488 h 110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2600" h="1103219">
                  <a:moveTo>
                    <a:pt x="0" y="0"/>
                  </a:moveTo>
                  <a:lnTo>
                    <a:pt x="1752600" y="0"/>
                  </a:lnTo>
                  <a:lnTo>
                    <a:pt x="1752600" y="928488"/>
                  </a:lnTo>
                  <a:cubicBezTo>
                    <a:pt x="1752600" y="1024989"/>
                    <a:pt x="1674370" y="1103219"/>
                    <a:pt x="1577869" y="1103219"/>
                  </a:cubicBezTo>
                  <a:lnTo>
                    <a:pt x="174731" y="1103219"/>
                  </a:lnTo>
                  <a:cubicBezTo>
                    <a:pt x="78230" y="1103219"/>
                    <a:pt x="0" y="1024989"/>
                    <a:pt x="0" y="928488"/>
                  </a:cubicBezTo>
                  <a:close/>
                </a:path>
              </a:pathLst>
            </a:custGeom>
            <a:gradFill>
              <a:gsLst>
                <a:gs pos="100000">
                  <a:srgbClr val="EEEBEE"/>
                </a:gs>
                <a:gs pos="2000">
                  <a:schemeClr val="bg1"/>
                </a:gs>
              </a:gsLst>
              <a:lin ang="60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200" b="1" dirty="0">
                  <a:solidFill>
                    <a:srgbClr val="002060"/>
                  </a:solidFill>
                  <a:cs typeface="Arial" panose="020B0604020202020204" pitchFamily="34" charset="0"/>
                </a:rPr>
                <a:t>Q&amp;A </a:t>
              </a:r>
              <a:endParaRPr lang="en-GB" sz="2200" b="1" dirty="0">
                <a:solidFill>
                  <a:srgbClr val="002060"/>
                </a:solidFill>
              </a:endParaRPr>
            </a:p>
          </p:txBody>
        </p:sp>
        <p:sp>
          <p:nvSpPr>
            <p:cNvPr id="52" name="Freeform: Shape 61">
              <a:extLst>
                <a:ext uri="{FF2B5EF4-FFF2-40B4-BE49-F238E27FC236}">
                  <a16:creationId xmlns:a16="http://schemas.microsoft.com/office/drawing/2014/main" id="{99A55578-D599-40C0-200C-635D74E808E3}"/>
                </a:ext>
              </a:extLst>
            </p:cNvPr>
            <p:cNvSpPr/>
            <p:nvPr/>
          </p:nvSpPr>
          <p:spPr>
            <a:xfrm>
              <a:off x="139700" y="4738130"/>
              <a:ext cx="1752600" cy="402302"/>
            </a:xfrm>
            <a:custGeom>
              <a:avLst/>
              <a:gdLst>
                <a:gd name="connsiteX0" fmla="*/ 174731 w 1752600"/>
                <a:gd name="connsiteY0" fmla="*/ 0 h 402302"/>
                <a:gd name="connsiteX1" fmla="*/ 1577869 w 1752600"/>
                <a:gd name="connsiteY1" fmla="*/ 0 h 402302"/>
                <a:gd name="connsiteX2" fmla="*/ 1752600 w 1752600"/>
                <a:gd name="connsiteY2" fmla="*/ 174731 h 402302"/>
                <a:gd name="connsiteX3" fmla="*/ 1752600 w 1752600"/>
                <a:gd name="connsiteY3" fmla="*/ 402302 h 402302"/>
                <a:gd name="connsiteX4" fmla="*/ 0 w 1752600"/>
                <a:gd name="connsiteY4" fmla="*/ 402302 h 402302"/>
                <a:gd name="connsiteX5" fmla="*/ 0 w 1752600"/>
                <a:gd name="connsiteY5" fmla="*/ 174731 h 402302"/>
                <a:gd name="connsiteX6" fmla="*/ 174731 w 1752600"/>
                <a:gd name="connsiteY6" fmla="*/ 0 h 40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600" h="402302">
                  <a:moveTo>
                    <a:pt x="174731" y="0"/>
                  </a:moveTo>
                  <a:lnTo>
                    <a:pt x="1577869" y="0"/>
                  </a:lnTo>
                  <a:cubicBezTo>
                    <a:pt x="1674370" y="0"/>
                    <a:pt x="1752600" y="78230"/>
                    <a:pt x="1752600" y="174731"/>
                  </a:cubicBezTo>
                  <a:lnTo>
                    <a:pt x="1752600" y="402302"/>
                  </a:lnTo>
                  <a:lnTo>
                    <a:pt x="0" y="402302"/>
                  </a:lnTo>
                  <a:lnTo>
                    <a:pt x="0" y="174731"/>
                  </a:lnTo>
                  <a:cubicBezTo>
                    <a:pt x="0" y="78230"/>
                    <a:pt x="78230" y="0"/>
                    <a:pt x="174731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5 Minutes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6C33A3A8-9D36-0562-CC48-B114332D6326}"/>
              </a:ext>
            </a:extLst>
          </p:cNvPr>
          <p:cNvSpPr/>
          <p:nvPr/>
        </p:nvSpPr>
        <p:spPr>
          <a:xfrm>
            <a:off x="3124525" y="3308661"/>
            <a:ext cx="875416" cy="875416"/>
          </a:xfrm>
          <a:prstGeom prst="ellipse">
            <a:avLst/>
          </a:prstGeom>
          <a:solidFill>
            <a:srgbClr val="0070C0">
              <a:alpha val="7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9EB5B5-0B84-7733-21A2-20030BBAA446}"/>
              </a:ext>
            </a:extLst>
          </p:cNvPr>
          <p:cNvSpPr txBox="1"/>
          <p:nvPr/>
        </p:nvSpPr>
        <p:spPr>
          <a:xfrm>
            <a:off x="822203" y="51693"/>
            <a:ext cx="10738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4000" b="1" dirty="0">
                <a:solidFill>
                  <a:schemeClr val="bg1"/>
                </a:solidFill>
                <a:latin typeface="+mj-lt"/>
                <a:cs typeface="Arial"/>
              </a:rPr>
              <a:t>TODAY’S TIMELINE</a:t>
            </a:r>
            <a:endParaRPr lang="en-US" sz="4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4" name="Graphic 53" descr="Clapping hands with solid fill">
            <a:extLst>
              <a:ext uri="{FF2B5EF4-FFF2-40B4-BE49-F238E27FC236}">
                <a16:creationId xmlns:a16="http://schemas.microsoft.com/office/drawing/2014/main" id="{B486983B-23A9-FD21-999C-8A9DF67CB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467401" y="3395282"/>
            <a:ext cx="707887" cy="707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Graphic 54" descr="Robot with solid fill">
            <a:extLst>
              <a:ext uri="{FF2B5EF4-FFF2-40B4-BE49-F238E27FC236}">
                <a16:creationId xmlns:a16="http://schemas.microsoft.com/office/drawing/2014/main" id="{AC7EF61B-2A9D-3FC9-D515-62342961A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5607" y="3314121"/>
            <a:ext cx="805391" cy="805391"/>
          </a:xfrm>
          <a:prstGeom prst="rect">
            <a:avLst/>
          </a:prstGeom>
        </p:spPr>
      </p:pic>
      <p:pic>
        <p:nvPicPr>
          <p:cNvPr id="56" name="Graphic 55" descr="Run with solid fill">
            <a:extLst>
              <a:ext uri="{FF2B5EF4-FFF2-40B4-BE49-F238E27FC236}">
                <a16:creationId xmlns:a16="http://schemas.microsoft.com/office/drawing/2014/main" id="{D0F814A7-8BE1-694F-2F68-05B325F007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98126" y="3412112"/>
            <a:ext cx="713313" cy="713313"/>
          </a:xfrm>
          <a:prstGeom prst="rect">
            <a:avLst/>
          </a:prstGeom>
        </p:spPr>
      </p:pic>
      <p:pic>
        <p:nvPicPr>
          <p:cNvPr id="57" name="Graphic 56" descr="Head with gears with solid fill">
            <a:extLst>
              <a:ext uri="{FF2B5EF4-FFF2-40B4-BE49-F238E27FC236}">
                <a16:creationId xmlns:a16="http://schemas.microsoft.com/office/drawing/2014/main" id="{944AB77B-A166-8DE7-C5B0-CC6D156A35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9813" y="3318745"/>
            <a:ext cx="793555" cy="793555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45FF3C64-130A-E3FC-147C-44FDEE18E9C0}"/>
              </a:ext>
            </a:extLst>
          </p:cNvPr>
          <p:cNvGrpSpPr/>
          <p:nvPr/>
        </p:nvGrpSpPr>
        <p:grpSpPr>
          <a:xfrm>
            <a:off x="7943872" y="4597743"/>
            <a:ext cx="1752600" cy="1780597"/>
            <a:chOff x="139700" y="4738130"/>
            <a:chExt cx="1752600" cy="1780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Freeform: Shape 60">
              <a:extLst>
                <a:ext uri="{FF2B5EF4-FFF2-40B4-BE49-F238E27FC236}">
                  <a16:creationId xmlns:a16="http://schemas.microsoft.com/office/drawing/2014/main" id="{587F971F-510E-F95E-8890-859CF2667ED1}"/>
                </a:ext>
              </a:extLst>
            </p:cNvPr>
            <p:cNvSpPr/>
            <p:nvPr/>
          </p:nvSpPr>
          <p:spPr>
            <a:xfrm>
              <a:off x="139700" y="5140432"/>
              <a:ext cx="1752600" cy="1378297"/>
            </a:xfrm>
            <a:custGeom>
              <a:avLst/>
              <a:gdLst>
                <a:gd name="connsiteX0" fmla="*/ 0 w 1752600"/>
                <a:gd name="connsiteY0" fmla="*/ 0 h 1103219"/>
                <a:gd name="connsiteX1" fmla="*/ 1752600 w 1752600"/>
                <a:gd name="connsiteY1" fmla="*/ 0 h 1103219"/>
                <a:gd name="connsiteX2" fmla="*/ 1752600 w 1752600"/>
                <a:gd name="connsiteY2" fmla="*/ 928488 h 1103219"/>
                <a:gd name="connsiteX3" fmla="*/ 1577869 w 1752600"/>
                <a:gd name="connsiteY3" fmla="*/ 1103219 h 1103219"/>
                <a:gd name="connsiteX4" fmla="*/ 174731 w 1752600"/>
                <a:gd name="connsiteY4" fmla="*/ 1103219 h 1103219"/>
                <a:gd name="connsiteX5" fmla="*/ 0 w 1752600"/>
                <a:gd name="connsiteY5" fmla="*/ 928488 h 110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2600" h="1103219">
                  <a:moveTo>
                    <a:pt x="0" y="0"/>
                  </a:moveTo>
                  <a:lnTo>
                    <a:pt x="1752600" y="0"/>
                  </a:lnTo>
                  <a:lnTo>
                    <a:pt x="1752600" y="928488"/>
                  </a:lnTo>
                  <a:cubicBezTo>
                    <a:pt x="1752600" y="1024989"/>
                    <a:pt x="1674370" y="1103219"/>
                    <a:pt x="1577869" y="1103219"/>
                  </a:cubicBezTo>
                  <a:lnTo>
                    <a:pt x="174731" y="1103219"/>
                  </a:lnTo>
                  <a:cubicBezTo>
                    <a:pt x="78230" y="1103219"/>
                    <a:pt x="0" y="1024989"/>
                    <a:pt x="0" y="928488"/>
                  </a:cubicBezTo>
                  <a:close/>
                </a:path>
              </a:pathLst>
            </a:custGeom>
            <a:gradFill>
              <a:gsLst>
                <a:gs pos="100000">
                  <a:srgbClr val="EEEBEE"/>
                </a:gs>
                <a:gs pos="2000">
                  <a:schemeClr val="bg1"/>
                </a:gs>
              </a:gsLst>
              <a:lin ang="60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200" b="1" dirty="0">
                  <a:solidFill>
                    <a:srgbClr val="002060"/>
                  </a:solidFill>
                  <a:cs typeface="Arial" panose="020B0604020202020204" pitchFamily="34" charset="0"/>
                </a:rPr>
                <a:t>Reflection &amp; Summary</a:t>
              </a:r>
              <a:endParaRPr lang="en-GB" sz="2200" b="1" dirty="0">
                <a:solidFill>
                  <a:srgbClr val="002060"/>
                </a:solidFill>
              </a:endParaRPr>
            </a:p>
          </p:txBody>
        </p:sp>
        <p:sp>
          <p:nvSpPr>
            <p:cNvPr id="65" name="Freeform: Shape 61">
              <a:extLst>
                <a:ext uri="{FF2B5EF4-FFF2-40B4-BE49-F238E27FC236}">
                  <a16:creationId xmlns:a16="http://schemas.microsoft.com/office/drawing/2014/main" id="{AA411C2F-BA09-60DC-EBC2-B064DD267838}"/>
                </a:ext>
              </a:extLst>
            </p:cNvPr>
            <p:cNvSpPr/>
            <p:nvPr/>
          </p:nvSpPr>
          <p:spPr>
            <a:xfrm>
              <a:off x="139700" y="4738130"/>
              <a:ext cx="1752600" cy="402302"/>
            </a:xfrm>
            <a:custGeom>
              <a:avLst/>
              <a:gdLst>
                <a:gd name="connsiteX0" fmla="*/ 174731 w 1752600"/>
                <a:gd name="connsiteY0" fmla="*/ 0 h 402302"/>
                <a:gd name="connsiteX1" fmla="*/ 1577869 w 1752600"/>
                <a:gd name="connsiteY1" fmla="*/ 0 h 402302"/>
                <a:gd name="connsiteX2" fmla="*/ 1752600 w 1752600"/>
                <a:gd name="connsiteY2" fmla="*/ 174731 h 402302"/>
                <a:gd name="connsiteX3" fmla="*/ 1752600 w 1752600"/>
                <a:gd name="connsiteY3" fmla="*/ 402302 h 402302"/>
                <a:gd name="connsiteX4" fmla="*/ 0 w 1752600"/>
                <a:gd name="connsiteY4" fmla="*/ 402302 h 402302"/>
                <a:gd name="connsiteX5" fmla="*/ 0 w 1752600"/>
                <a:gd name="connsiteY5" fmla="*/ 174731 h 402302"/>
                <a:gd name="connsiteX6" fmla="*/ 174731 w 1752600"/>
                <a:gd name="connsiteY6" fmla="*/ 0 h 40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600" h="402302">
                  <a:moveTo>
                    <a:pt x="174731" y="0"/>
                  </a:moveTo>
                  <a:lnTo>
                    <a:pt x="1577869" y="0"/>
                  </a:lnTo>
                  <a:cubicBezTo>
                    <a:pt x="1674370" y="0"/>
                    <a:pt x="1752600" y="78230"/>
                    <a:pt x="1752600" y="174731"/>
                  </a:cubicBezTo>
                  <a:lnTo>
                    <a:pt x="1752600" y="402302"/>
                  </a:lnTo>
                  <a:lnTo>
                    <a:pt x="0" y="402302"/>
                  </a:lnTo>
                  <a:lnTo>
                    <a:pt x="0" y="174731"/>
                  </a:lnTo>
                  <a:cubicBezTo>
                    <a:pt x="0" y="78230"/>
                    <a:pt x="78230" y="0"/>
                    <a:pt x="174731" y="0"/>
                  </a:cubicBezTo>
                  <a:close/>
                </a:path>
              </a:pathLst>
            </a:custGeom>
            <a:solidFill>
              <a:srgbClr val="002E9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anose="020B0604020202020204" pitchFamily="34" charset="0"/>
                </a:rPr>
                <a:t>5 Minutes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A1570E-0507-BB04-7FAF-8458084BF7FB}"/>
              </a:ext>
            </a:extLst>
          </p:cNvPr>
          <p:cNvCxnSpPr>
            <a:cxnSpLocks/>
          </p:cNvCxnSpPr>
          <p:nvPr/>
        </p:nvCxnSpPr>
        <p:spPr>
          <a:xfrm flipV="1">
            <a:off x="2579087" y="4068293"/>
            <a:ext cx="0" cy="542128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05123F9-A049-BDF5-C30F-F16D7917417A}"/>
              </a:ext>
            </a:extLst>
          </p:cNvPr>
          <p:cNvCxnSpPr>
            <a:cxnSpLocks/>
          </p:cNvCxnSpPr>
          <p:nvPr/>
        </p:nvCxnSpPr>
        <p:spPr>
          <a:xfrm>
            <a:off x="4331687" y="2922984"/>
            <a:ext cx="0" cy="506016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509794-3E7E-FF53-C117-02D442DF905C}"/>
              </a:ext>
            </a:extLst>
          </p:cNvPr>
          <p:cNvCxnSpPr>
            <a:cxnSpLocks/>
          </p:cNvCxnSpPr>
          <p:nvPr/>
        </p:nvCxnSpPr>
        <p:spPr>
          <a:xfrm flipV="1">
            <a:off x="6084287" y="4059057"/>
            <a:ext cx="0" cy="542128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AB405A1-1F3C-F677-6084-C0EB53F568BE}"/>
              </a:ext>
            </a:extLst>
          </p:cNvPr>
          <p:cNvCxnSpPr>
            <a:cxnSpLocks/>
          </p:cNvCxnSpPr>
          <p:nvPr/>
        </p:nvCxnSpPr>
        <p:spPr>
          <a:xfrm flipV="1">
            <a:off x="9589487" y="4062116"/>
            <a:ext cx="0" cy="54000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A30615-1AE7-B764-F0F9-00F78B311637}"/>
              </a:ext>
            </a:extLst>
          </p:cNvPr>
          <p:cNvCxnSpPr>
            <a:cxnSpLocks/>
          </p:cNvCxnSpPr>
          <p:nvPr/>
        </p:nvCxnSpPr>
        <p:spPr>
          <a:xfrm flipV="1">
            <a:off x="11067193" y="2953089"/>
            <a:ext cx="0" cy="475913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61C513A-8795-6D3E-5C59-2703C4730B51}"/>
              </a:ext>
            </a:extLst>
          </p:cNvPr>
          <p:cNvCxnSpPr>
            <a:cxnSpLocks/>
          </p:cNvCxnSpPr>
          <p:nvPr/>
        </p:nvCxnSpPr>
        <p:spPr>
          <a:xfrm>
            <a:off x="7836887" y="2922984"/>
            <a:ext cx="0" cy="506016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7822EC-543B-46E7-0F56-846B98573614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3562233" y="2918021"/>
            <a:ext cx="139" cy="390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681EFEB-65D6-C53C-4C0D-9E4792F550A2}"/>
              </a:ext>
            </a:extLst>
          </p:cNvPr>
          <p:cNvCxnSpPr>
            <a:cxnSpLocks/>
            <a:stCxn id="43" idx="4"/>
          </p:cNvCxnSpPr>
          <p:nvPr/>
        </p:nvCxnSpPr>
        <p:spPr>
          <a:xfrm flipH="1">
            <a:off x="1803993" y="4165311"/>
            <a:ext cx="139" cy="4252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DD98BBE-736C-BF82-86C8-012331B78046}"/>
              </a:ext>
            </a:extLst>
          </p:cNvPr>
          <p:cNvCxnSpPr>
            <a:cxnSpLocks/>
            <a:stCxn id="45" idx="4"/>
          </p:cNvCxnSpPr>
          <p:nvPr/>
        </p:nvCxnSpPr>
        <p:spPr>
          <a:xfrm>
            <a:off x="5316504" y="4195591"/>
            <a:ext cx="6240" cy="4148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8DCEAB0-2D7A-3688-86C7-195D63491E11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7059661" y="2916181"/>
            <a:ext cx="139" cy="3996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7BBD579-2FD7-18E5-5DEC-992120A0FD71}"/>
              </a:ext>
            </a:extLst>
          </p:cNvPr>
          <p:cNvCxnSpPr>
            <a:cxnSpLocks/>
          </p:cNvCxnSpPr>
          <p:nvPr/>
        </p:nvCxnSpPr>
        <p:spPr>
          <a:xfrm>
            <a:off x="8821481" y="4201535"/>
            <a:ext cx="0" cy="4088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A3A8381-3BF7-905A-318B-B61D7CC8E83F}"/>
              </a:ext>
            </a:extLst>
          </p:cNvPr>
          <p:cNvCxnSpPr>
            <a:cxnSpLocks/>
          </p:cNvCxnSpPr>
          <p:nvPr/>
        </p:nvCxnSpPr>
        <p:spPr>
          <a:xfrm>
            <a:off x="10292688" y="2935394"/>
            <a:ext cx="0" cy="4088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79E7-C812-A113-9B44-64BCFF1EB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>
            <a:extLst>
              <a:ext uri="{FF2B5EF4-FFF2-40B4-BE49-F238E27FC236}">
                <a16:creationId xmlns:a16="http://schemas.microsoft.com/office/drawing/2014/main" id="{05B59FDC-3A74-25AF-1DBF-E8EC891C1CF8}"/>
              </a:ext>
            </a:extLst>
          </p:cNvPr>
          <p:cNvSpPr txBox="1">
            <a:spLocks/>
          </p:cNvSpPr>
          <p:nvPr/>
        </p:nvSpPr>
        <p:spPr>
          <a:xfrm>
            <a:off x="3399283" y="209159"/>
            <a:ext cx="5393436" cy="910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INTERACTIVE ACTIVITIES</a:t>
            </a:r>
          </a:p>
        </p:txBody>
      </p:sp>
      <p:pic>
        <p:nvPicPr>
          <p:cNvPr id="2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07A641-7ACD-C9CF-60DD-A0A2C313D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05" b="91135" l="3438" r="98021">
                        <a14:foregroundMark x1="11771" y1="20745" x2="31042" y2="44326"/>
                        <a14:foregroundMark x1="22396" y1="69504" x2="10208" y2="65780"/>
                        <a14:foregroundMark x1="9896" y1="78369" x2="27708" y2="79787"/>
                        <a14:foregroundMark x1="27708" y1="79787" x2="50833" y2="78014"/>
                        <a14:foregroundMark x1="59271" y1="78901" x2="85729" y2="70213"/>
                        <a14:foregroundMark x1="86146" y1="84929" x2="95625" y2="85816"/>
                        <a14:foregroundMark x1="82813" y1="89894" x2="90417" y2="89362"/>
                        <a14:foregroundMark x1="96354" y1="88475" x2="95521" y2="37057"/>
                        <a14:foregroundMark x1="95521" y1="37057" x2="70000" y2="15248"/>
                        <a14:foregroundMark x1="79375" y1="11348" x2="21875" y2="8865"/>
                        <a14:foregroundMark x1="5000" y1="11702" x2="4375" y2="30674"/>
                        <a14:foregroundMark x1="4375" y1="30674" x2="4479" y2="31206"/>
                        <a14:foregroundMark x1="9375" y1="9220" x2="14792" y2="5674"/>
                        <a14:foregroundMark x1="11875" y1="18262" x2="16875" y2="17021"/>
                        <a14:foregroundMark x1="6875" y1="51950" x2="23333" y2="53723"/>
                        <a14:foregroundMark x1="8229" y1="46986" x2="14792" y2="48050"/>
                        <a14:foregroundMark x1="81354" y1="8333" x2="86354" y2="14007"/>
                        <a14:foregroundMark x1="94167" y1="15071" x2="90729" y2="14362"/>
                        <a14:foregroundMark x1="79271" y1="3723" x2="82083" y2="4078"/>
                        <a14:foregroundMark x1="78438" y1="3191" x2="83333" y2="3546"/>
                        <a14:foregroundMark x1="80000" y1="2660" x2="89583" y2="7270"/>
                        <a14:foregroundMark x1="89479" y1="4255" x2="89479" y2="4255"/>
                        <a14:foregroundMark x1="89063" y1="3191" x2="89063" y2="3191"/>
                        <a14:foregroundMark x1="88229" y1="2482" x2="88229" y2="2482"/>
                        <a14:foregroundMark x1="86042" y1="2482" x2="86042" y2="2482"/>
                        <a14:foregroundMark x1="84688" y1="2837" x2="84688" y2="2837"/>
                        <a14:foregroundMark x1="83333" y1="3014" x2="83333" y2="3014"/>
                        <a14:foregroundMark x1="81458" y1="2837" x2="81458" y2="2837"/>
                        <a14:foregroundMark x1="95625" y1="14716" x2="95625" y2="14716"/>
                        <a14:foregroundMark x1="98021" y1="16667" x2="98021" y2="16667"/>
                        <a14:foregroundMark x1="76771" y1="91312" x2="76771" y2="91312"/>
                        <a14:foregroundMark x1="3438" y1="4255" x2="3438" y2="4255"/>
                        <a14:foregroundMark x1="3646" y1="3191" x2="3646" y2="3191"/>
                        <a14:foregroundMark x1="4583" y1="3191" x2="4583" y2="3191"/>
                        <a14:foregroundMark x1="5313" y1="3014" x2="5313" y2="3014"/>
                        <a14:backgroundMark x1="92500" y1="5851" x2="92813" y2="4255"/>
                        <a14:backgroundMark x1="91250" y1="6915" x2="91250" y2="6915"/>
                        <a14:backgroundMark x1="91042" y1="10816" x2="91042" y2="10816"/>
                        <a14:backgroundMark x1="77917" y1="532" x2="78854" y2="532"/>
                        <a14:backgroundMark x1="81661" y1="551" x2="83854" y2="355"/>
                        <a14:backgroundMark x1="79896" y1="709" x2="80927" y2="617"/>
                        <a14:backgroundMark x1="84479" y1="532" x2="88438" y2="177"/>
                        <a14:backgroundMark x1="3854" y1="1241" x2="3854" y2="1241"/>
                        <a14:backgroundMark x1="4375" y1="709" x2="4375" y2="709"/>
                        <a14:backgroundMark x1="5521" y1="532" x2="5521" y2="532"/>
                        <a14:backgroundMark x1="6146" y1="887" x2="6146" y2="887"/>
                        <a14:backgroundMark x1="1042" y1="38121" x2="1042" y2="38121"/>
                        <a14:backgroundMark x1="2188" y1="85461" x2="1875" y2="10993"/>
                        <a14:backgroundMark x1="94063" y1="7979" x2="96250" y2="8333"/>
                        <a14:backgroundMark x1="98646" y1="13121" x2="98646" y2="13121"/>
                        <a14:backgroundMark x1="99167" y1="14362" x2="99167" y2="14362"/>
                        <a14:backgroundMark x1="99375" y1="15603" x2="99375" y2="15603"/>
                        <a14:backgroundMark x1="99375" y1="17021" x2="99375" y2="17021"/>
                      </a14:backgroundRemoval>
                    </a14:imgEffect>
                  </a14:imgLayer>
                </a14:imgProps>
              </a:ext>
            </a:extLst>
          </a:blip>
          <a:srcRect t="1416" r="1203" b="5596"/>
          <a:stretch/>
        </p:blipFill>
        <p:spPr>
          <a:xfrm>
            <a:off x="0" y="2269623"/>
            <a:ext cx="6346696" cy="35266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: Rounded Corners 7">
            <a:extLst>
              <a:ext uri="{FF2B5EF4-FFF2-40B4-BE49-F238E27FC236}">
                <a16:creationId xmlns:a16="http://schemas.microsoft.com/office/drawing/2014/main" id="{1491014F-B5AF-4375-9807-D9C32CDD8F33}"/>
              </a:ext>
            </a:extLst>
          </p:cNvPr>
          <p:cNvSpPr/>
          <p:nvPr/>
        </p:nvSpPr>
        <p:spPr>
          <a:xfrm>
            <a:off x="7328696" y="1834086"/>
            <a:ext cx="4444907" cy="3526620"/>
          </a:xfrm>
          <a:prstGeom prst="roundRect">
            <a:avLst>
              <a:gd name="adj" fmla="val 50000"/>
            </a:avLst>
          </a:prstGeom>
          <a:solidFill>
            <a:srgbClr val="274788"/>
          </a:solidFill>
          <a:ln w="349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 make the sessions more engaging, we're using interactive tools such as </a:t>
            </a:r>
            <a:r>
              <a:rPr lang="en-GB" sz="2400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Slido</a:t>
            </a:r>
            <a:r>
              <a:rPr lang="en-GB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 quizzes and other activities!</a:t>
            </a:r>
          </a:p>
        </p:txBody>
      </p:sp>
    </p:spTree>
    <p:extLst>
      <p:ext uri="{BB962C8B-B14F-4D97-AF65-F5344CB8AC3E}">
        <p14:creationId xmlns:p14="http://schemas.microsoft.com/office/powerpoint/2010/main" val="293858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F076E-A2EA-F12A-5454-F2058E9F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77D6D-38DC-E5DB-D097-3837CA0A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74" y="85060"/>
            <a:ext cx="9470065" cy="6102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26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236B2-F7D1-DF22-4266-0930DCD96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0C5F6-C24C-A9DA-9B30-53772695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" y="85866"/>
            <a:ext cx="11941464" cy="6088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93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68E8-40DD-ED59-7E8D-87379BBE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2D4DE-0A4A-FA13-BBAC-3470CFFC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8" y="141326"/>
            <a:ext cx="11919880" cy="6077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4045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7A656-5A2A-01B6-F0DE-FC350DFD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1403B6E-E131-F08A-E2B0-21A0C23730E6}"/>
              </a:ext>
            </a:extLst>
          </p:cNvPr>
          <p:cNvSpPr txBox="1"/>
          <p:nvPr/>
        </p:nvSpPr>
        <p:spPr>
          <a:xfrm>
            <a:off x="5036403" y="828289"/>
            <a:ext cx="7155597" cy="419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67" b="1" dirty="0">
                <a:solidFill>
                  <a:schemeClr val="bg1"/>
                </a:solidFill>
              </a:rPr>
              <a:t>Chapter One:</a:t>
            </a:r>
          </a:p>
          <a:p>
            <a:r>
              <a:rPr lang="en-GB" sz="6667" b="1" dirty="0">
                <a:solidFill>
                  <a:srgbClr val="00B0F0"/>
                </a:solidFill>
              </a:rPr>
              <a:t>Intro to Artificial Intelligence and Machine Learning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ADA1665-D5CC-125B-EB1F-AC54434442C3}"/>
              </a:ext>
            </a:extLst>
          </p:cNvPr>
          <p:cNvSpPr/>
          <p:nvPr/>
        </p:nvSpPr>
        <p:spPr>
          <a:xfrm>
            <a:off x="11062448" y="5225987"/>
            <a:ext cx="977153" cy="986119"/>
          </a:xfrm>
          <a:prstGeom prst="rightArrow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A03DEBB-507D-9A59-73AC-8F05784F2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208" y="6306448"/>
            <a:ext cx="992793" cy="55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9408D-CDC6-E9B6-A184-72EB6F333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4141404" cy="62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ff94f762-3f22-4008-8010-ddb46f31c99d"/>
  <p:tag name="SLIDO_EVENT_UUID" val="6ad1c54e-7e24-478e-883a-c9ce453f8f46"/>
  <p:tag name="SLIDO_EVENT_SECTION_UUID" val="f643a624-b414-4576-9238-25fbe03c823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3255131-b129-4010-86e1-474bfd7e8076}" enabled="0" method="" siteId="{53255131-b129-4010-86e1-474bfd7e807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2363</TotalTime>
  <Words>3867</Words>
  <Application>Microsoft Office PowerPoint</Application>
  <PresentationFormat>Widescreen</PresentationFormat>
  <Paragraphs>351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Tw Cen MT</vt:lpstr>
      <vt:lpstr>-webkit-standard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Paver, Matthew</dc:creator>
  <cp:lastModifiedBy>Paver, Matt</cp:lastModifiedBy>
  <cp:revision>2</cp:revision>
  <dcterms:created xsi:type="dcterms:W3CDTF">2024-11-17T12:25:19Z</dcterms:created>
  <dcterms:modified xsi:type="dcterms:W3CDTF">2025-03-04T19:56:34Z</dcterms:modified>
</cp:coreProperties>
</file>